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78" r:id="rId4"/>
    <p:sldId id="258" r:id="rId5"/>
    <p:sldId id="266" r:id="rId6"/>
    <p:sldId id="267" r:id="rId7"/>
    <p:sldId id="269" r:id="rId8"/>
    <p:sldId id="270" r:id="rId9"/>
    <p:sldId id="272" r:id="rId10"/>
    <p:sldId id="273" r:id="rId11"/>
    <p:sldId id="274" r:id="rId12"/>
    <p:sldId id="276"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2B71AD-89F2-4C5B-8C6F-1A110D8DB411}" type="doc">
      <dgm:prSet loTypeId="urn:microsoft.com/office/officeart/2005/8/layout/cycle4#1" loCatId="cycle" qsTypeId="urn:microsoft.com/office/officeart/2005/8/quickstyle/3d2" qsCatId="3D" csTypeId="urn:microsoft.com/office/officeart/2005/8/colors/colorful1#1" csCatId="colorful" phldr="1"/>
      <dgm:spPr/>
      <dgm:t>
        <a:bodyPr/>
        <a:lstStyle/>
        <a:p>
          <a:endParaRPr lang="en-US"/>
        </a:p>
      </dgm:t>
    </dgm:pt>
    <dgm:pt modelId="{E3759FC2-8B74-4CD9-9C16-C10778B6A622}">
      <dgm:prSet phldrT="[Text]" custT="1"/>
      <dgm:spPr/>
      <dgm:t>
        <a:bodyPr/>
        <a:lstStyle/>
        <a:p>
          <a:r>
            <a:rPr lang="ar-EG" sz="2000" b="1" dirty="0" smtClean="0"/>
            <a:t>حركة فجائيه</a:t>
          </a:r>
          <a:endParaRPr lang="en-US" sz="2000" b="1" dirty="0"/>
        </a:p>
      </dgm:t>
    </dgm:pt>
    <dgm:pt modelId="{6C16082E-9D98-4FE0-BC75-7F39A627B1CE}" type="parTrans" cxnId="{19617B0A-B814-4ECC-988C-E25A3F01E9EC}">
      <dgm:prSet/>
      <dgm:spPr/>
      <dgm:t>
        <a:bodyPr/>
        <a:lstStyle/>
        <a:p>
          <a:endParaRPr lang="en-US" sz="2000" b="1"/>
        </a:p>
      </dgm:t>
    </dgm:pt>
    <dgm:pt modelId="{927C004C-D385-47A7-A014-77194287BD85}" type="sibTrans" cxnId="{19617B0A-B814-4ECC-988C-E25A3F01E9EC}">
      <dgm:prSet/>
      <dgm:spPr/>
      <dgm:t>
        <a:bodyPr/>
        <a:lstStyle/>
        <a:p>
          <a:endParaRPr lang="en-US" sz="2000" b="1"/>
        </a:p>
      </dgm:t>
    </dgm:pt>
    <dgm:pt modelId="{8275DF78-C8CE-470A-8C23-5D4B20348E38}">
      <dgm:prSet phldrT="[Text]" custT="1"/>
      <dgm:spPr/>
      <dgm:t>
        <a:bodyPr/>
        <a:lstStyle/>
        <a:p>
          <a:r>
            <a:rPr lang="en-US" sz="2000" b="1" dirty="0" smtClean="0"/>
            <a:t>Landslide</a:t>
          </a:r>
          <a:endParaRPr lang="en-US" sz="2000" b="1" dirty="0"/>
        </a:p>
      </dgm:t>
    </dgm:pt>
    <dgm:pt modelId="{E7F22038-9BF7-424F-82B1-FC00AC1D1986}" type="parTrans" cxnId="{522EB881-2A29-4E55-B4E7-EA93D34B6B85}">
      <dgm:prSet/>
      <dgm:spPr/>
      <dgm:t>
        <a:bodyPr/>
        <a:lstStyle/>
        <a:p>
          <a:endParaRPr lang="en-US" sz="2000" b="1"/>
        </a:p>
      </dgm:t>
    </dgm:pt>
    <dgm:pt modelId="{9E01DDA2-7EF7-4148-9D77-AD67A50C06D4}" type="sibTrans" cxnId="{522EB881-2A29-4E55-B4E7-EA93D34B6B85}">
      <dgm:prSet/>
      <dgm:spPr/>
      <dgm:t>
        <a:bodyPr/>
        <a:lstStyle/>
        <a:p>
          <a:endParaRPr lang="en-US" sz="2000" b="1"/>
        </a:p>
      </dgm:t>
    </dgm:pt>
    <dgm:pt modelId="{565C027A-BF59-4B45-8F2F-5DFC9A2D6162}">
      <dgm:prSet phldrT="[Text]" custT="1"/>
      <dgm:spPr/>
      <dgm:t>
        <a:bodyPr/>
        <a:lstStyle/>
        <a:p>
          <a:r>
            <a:rPr lang="ar-EG" sz="2000" b="1" dirty="0" smtClean="0"/>
            <a:t>حركه بطيئه</a:t>
          </a:r>
          <a:endParaRPr lang="en-US" sz="2000" b="1" dirty="0"/>
        </a:p>
      </dgm:t>
    </dgm:pt>
    <dgm:pt modelId="{313EEF40-E960-494E-A28F-2A30FF33959C}" type="parTrans" cxnId="{4796D50C-7335-46A8-8D86-277CC2F5862A}">
      <dgm:prSet/>
      <dgm:spPr/>
      <dgm:t>
        <a:bodyPr/>
        <a:lstStyle/>
        <a:p>
          <a:endParaRPr lang="en-US" sz="2000" b="1"/>
        </a:p>
      </dgm:t>
    </dgm:pt>
    <dgm:pt modelId="{351E9555-5958-48D9-AB85-602B2AE53388}" type="sibTrans" cxnId="{4796D50C-7335-46A8-8D86-277CC2F5862A}">
      <dgm:prSet/>
      <dgm:spPr/>
      <dgm:t>
        <a:bodyPr/>
        <a:lstStyle/>
        <a:p>
          <a:endParaRPr lang="en-US" sz="2000" b="1"/>
        </a:p>
      </dgm:t>
    </dgm:pt>
    <dgm:pt modelId="{5C9F0C08-C2AF-4ED1-BBCF-9E8326A4F334}">
      <dgm:prSet phldrT="[Text]" custT="1"/>
      <dgm:spPr/>
      <dgm:t>
        <a:bodyPr/>
        <a:lstStyle/>
        <a:p>
          <a:r>
            <a:rPr lang="en-US" sz="2000" b="1" dirty="0" smtClean="0"/>
            <a:t>Soil creep</a:t>
          </a:r>
          <a:endParaRPr lang="en-US" sz="2000" b="1" dirty="0"/>
        </a:p>
      </dgm:t>
    </dgm:pt>
    <dgm:pt modelId="{F7705BCF-0B3D-45CF-8F6C-7471B2C5E442}" type="parTrans" cxnId="{77F88A61-E64A-414A-B715-8F4DD5AB6657}">
      <dgm:prSet/>
      <dgm:spPr/>
      <dgm:t>
        <a:bodyPr/>
        <a:lstStyle/>
        <a:p>
          <a:endParaRPr lang="en-US" sz="2000" b="1"/>
        </a:p>
      </dgm:t>
    </dgm:pt>
    <dgm:pt modelId="{11D082C7-1C54-4A57-A98C-D97EAE2E6187}" type="sibTrans" cxnId="{77F88A61-E64A-414A-B715-8F4DD5AB6657}">
      <dgm:prSet/>
      <dgm:spPr/>
      <dgm:t>
        <a:bodyPr/>
        <a:lstStyle/>
        <a:p>
          <a:endParaRPr lang="en-US" sz="2000" b="1"/>
        </a:p>
      </dgm:t>
    </dgm:pt>
    <dgm:pt modelId="{094A9735-B4F5-4193-9E6D-05EF3F325C4B}">
      <dgm:prSet phldrT="[Text]" custT="1"/>
      <dgm:spPr/>
      <dgm:t>
        <a:bodyPr/>
        <a:lstStyle/>
        <a:p>
          <a:r>
            <a:rPr lang="ar-EG" sz="2000" b="1" dirty="0" smtClean="0"/>
            <a:t>حركه سريعه</a:t>
          </a:r>
          <a:endParaRPr lang="en-US" sz="2000" b="1" dirty="0"/>
        </a:p>
      </dgm:t>
    </dgm:pt>
    <dgm:pt modelId="{A86A2A4B-7698-4629-A7A6-9322024E1CBA}" type="parTrans" cxnId="{E6DBD2BA-055F-4C8E-8C67-5511C5AEB681}">
      <dgm:prSet/>
      <dgm:spPr/>
      <dgm:t>
        <a:bodyPr/>
        <a:lstStyle/>
        <a:p>
          <a:endParaRPr lang="en-US" sz="2000" b="1"/>
        </a:p>
      </dgm:t>
    </dgm:pt>
    <dgm:pt modelId="{6EA397AD-6A67-4848-9FAE-526CD618254F}" type="sibTrans" cxnId="{E6DBD2BA-055F-4C8E-8C67-5511C5AEB681}">
      <dgm:prSet/>
      <dgm:spPr/>
      <dgm:t>
        <a:bodyPr/>
        <a:lstStyle/>
        <a:p>
          <a:endParaRPr lang="en-US" sz="2000" b="1"/>
        </a:p>
      </dgm:t>
    </dgm:pt>
    <dgm:pt modelId="{63686412-BC33-4025-834A-90E794D043CE}">
      <dgm:prSet phldrT="[Text]" custT="1"/>
      <dgm:spPr/>
      <dgm:t>
        <a:bodyPr/>
        <a:lstStyle/>
        <a:p>
          <a:r>
            <a:rPr lang="en-US" sz="1800" b="1" dirty="0" smtClean="0"/>
            <a:t>Mud flow</a:t>
          </a:r>
          <a:endParaRPr lang="en-US" sz="1800" b="1" dirty="0"/>
        </a:p>
      </dgm:t>
    </dgm:pt>
    <dgm:pt modelId="{19C114D2-3645-4980-89A8-B98AF1CCF3CA}" type="parTrans" cxnId="{32037AD0-A467-48A9-AC93-7EC54969ABB5}">
      <dgm:prSet/>
      <dgm:spPr/>
      <dgm:t>
        <a:bodyPr/>
        <a:lstStyle/>
        <a:p>
          <a:endParaRPr lang="en-US" sz="2000" b="1"/>
        </a:p>
      </dgm:t>
    </dgm:pt>
    <dgm:pt modelId="{799C6407-8EDC-4469-B8B8-1FA901F626BF}" type="sibTrans" cxnId="{32037AD0-A467-48A9-AC93-7EC54969ABB5}">
      <dgm:prSet/>
      <dgm:spPr/>
      <dgm:t>
        <a:bodyPr/>
        <a:lstStyle/>
        <a:p>
          <a:endParaRPr lang="en-US" sz="2000" b="1"/>
        </a:p>
      </dgm:t>
    </dgm:pt>
    <dgm:pt modelId="{360A8E86-5EE6-4E72-95AD-0E999D5822B6}">
      <dgm:prSet phldrT="[Text]" custT="1"/>
      <dgm:spPr/>
      <dgm:t>
        <a:bodyPr/>
        <a:lstStyle/>
        <a:p>
          <a:r>
            <a:rPr lang="ar-EG" sz="2000" b="1" dirty="0" smtClean="0"/>
            <a:t>الهبوط الأرضى</a:t>
          </a:r>
          <a:endParaRPr lang="en-US" sz="2000" b="1" dirty="0"/>
        </a:p>
      </dgm:t>
    </dgm:pt>
    <dgm:pt modelId="{FFF49035-E082-483A-ACFB-52A736F2747F}" type="parTrans" cxnId="{55CF6E46-44F4-4522-AB2C-3C8B5DF3ED95}">
      <dgm:prSet/>
      <dgm:spPr/>
      <dgm:t>
        <a:bodyPr/>
        <a:lstStyle/>
        <a:p>
          <a:endParaRPr lang="en-US" sz="2000" b="1"/>
        </a:p>
      </dgm:t>
    </dgm:pt>
    <dgm:pt modelId="{93A72829-44A0-4146-9BEB-9CE3256DACC4}" type="sibTrans" cxnId="{55CF6E46-44F4-4522-AB2C-3C8B5DF3ED95}">
      <dgm:prSet/>
      <dgm:spPr/>
      <dgm:t>
        <a:bodyPr/>
        <a:lstStyle/>
        <a:p>
          <a:endParaRPr lang="en-US" sz="2000" b="1"/>
        </a:p>
      </dgm:t>
    </dgm:pt>
    <dgm:pt modelId="{FB022AC7-36B5-4A29-B051-61C73F68C32B}">
      <dgm:prSet phldrT="[Text]" custT="1"/>
      <dgm:spPr/>
      <dgm:t>
        <a:bodyPr/>
        <a:lstStyle/>
        <a:p>
          <a:r>
            <a:rPr lang="en-US" sz="2000" b="1" dirty="0" smtClean="0"/>
            <a:t>subsidence</a:t>
          </a:r>
          <a:endParaRPr lang="en-US" sz="2000" b="1" dirty="0"/>
        </a:p>
      </dgm:t>
    </dgm:pt>
    <dgm:pt modelId="{11DC2A09-57F1-4752-AA29-3D2493CB968B}" type="parTrans" cxnId="{6DEE5453-B41B-4F44-B481-12047F18F33F}">
      <dgm:prSet/>
      <dgm:spPr/>
      <dgm:t>
        <a:bodyPr/>
        <a:lstStyle/>
        <a:p>
          <a:endParaRPr lang="en-US" sz="2000" b="1"/>
        </a:p>
      </dgm:t>
    </dgm:pt>
    <dgm:pt modelId="{6919C332-5771-48C3-B821-1562A84763A4}" type="sibTrans" cxnId="{6DEE5453-B41B-4F44-B481-12047F18F33F}">
      <dgm:prSet/>
      <dgm:spPr/>
      <dgm:t>
        <a:bodyPr/>
        <a:lstStyle/>
        <a:p>
          <a:endParaRPr lang="en-US" sz="2000" b="1"/>
        </a:p>
      </dgm:t>
    </dgm:pt>
    <dgm:pt modelId="{DADE1EC6-9993-4478-A72D-519E4C33AFE7}">
      <dgm:prSet phldrT="[Text]" custT="1"/>
      <dgm:spPr/>
      <dgm:t>
        <a:bodyPr/>
        <a:lstStyle/>
        <a:p>
          <a:r>
            <a:rPr lang="en-US" sz="2000" b="1" dirty="0" smtClean="0"/>
            <a:t>Talus creep</a:t>
          </a:r>
          <a:endParaRPr lang="en-US" sz="2000" b="1" dirty="0"/>
        </a:p>
      </dgm:t>
    </dgm:pt>
    <dgm:pt modelId="{84A94070-2C23-4FF3-ABB3-F861602BDF0A}" type="parTrans" cxnId="{650DA162-51AA-427E-93E7-8049AFE229B3}">
      <dgm:prSet/>
      <dgm:spPr/>
      <dgm:t>
        <a:bodyPr/>
        <a:lstStyle/>
        <a:p>
          <a:endParaRPr lang="en-US" sz="2000" b="1"/>
        </a:p>
      </dgm:t>
    </dgm:pt>
    <dgm:pt modelId="{F18D8BAB-7896-43D3-9DD8-470295284E74}" type="sibTrans" cxnId="{650DA162-51AA-427E-93E7-8049AFE229B3}">
      <dgm:prSet/>
      <dgm:spPr/>
      <dgm:t>
        <a:bodyPr/>
        <a:lstStyle/>
        <a:p>
          <a:endParaRPr lang="en-US" sz="2000" b="1"/>
        </a:p>
      </dgm:t>
    </dgm:pt>
    <dgm:pt modelId="{3E67E285-03D5-47E4-9D7E-1B9F3142CDAD}">
      <dgm:prSet phldrT="[Text]" custT="1"/>
      <dgm:spPr/>
      <dgm:t>
        <a:bodyPr/>
        <a:lstStyle/>
        <a:p>
          <a:r>
            <a:rPr lang="en-US" sz="2000" b="1" dirty="0" smtClean="0"/>
            <a:t>Rock Fall</a:t>
          </a:r>
          <a:endParaRPr lang="en-US" sz="2000" b="1" dirty="0"/>
        </a:p>
      </dgm:t>
    </dgm:pt>
    <dgm:pt modelId="{8DAE5841-ABE1-41C4-916B-E0265937E3D6}" type="parTrans" cxnId="{DCF5D0A2-0C6D-4A23-9CDF-E1032606C4C9}">
      <dgm:prSet/>
      <dgm:spPr/>
      <dgm:t>
        <a:bodyPr/>
        <a:lstStyle/>
        <a:p>
          <a:endParaRPr lang="en-US" sz="2000" b="1"/>
        </a:p>
      </dgm:t>
    </dgm:pt>
    <dgm:pt modelId="{30890013-B046-490D-BA0F-B462E5286666}" type="sibTrans" cxnId="{DCF5D0A2-0C6D-4A23-9CDF-E1032606C4C9}">
      <dgm:prSet/>
      <dgm:spPr/>
      <dgm:t>
        <a:bodyPr/>
        <a:lstStyle/>
        <a:p>
          <a:endParaRPr lang="en-US" sz="2000" b="1"/>
        </a:p>
      </dgm:t>
    </dgm:pt>
    <dgm:pt modelId="{6860E2C7-4C7D-412F-9976-57ADD263D1B6}">
      <dgm:prSet phldrT="[Text]" custT="1"/>
      <dgm:spPr/>
      <dgm:t>
        <a:bodyPr/>
        <a:lstStyle/>
        <a:p>
          <a:r>
            <a:rPr lang="en-US" sz="1800" b="1" dirty="0" smtClean="0"/>
            <a:t>Earth flow</a:t>
          </a:r>
          <a:endParaRPr lang="en-US" sz="1800" b="1" dirty="0"/>
        </a:p>
      </dgm:t>
    </dgm:pt>
    <dgm:pt modelId="{87D1C7FC-1418-4B1A-A281-7F3BEAD028C0}" type="parTrans" cxnId="{FA4F298E-0601-4795-8EA0-AB3B98C9A383}">
      <dgm:prSet/>
      <dgm:spPr/>
      <dgm:t>
        <a:bodyPr/>
        <a:lstStyle/>
        <a:p>
          <a:endParaRPr lang="en-US" sz="2000" b="1"/>
        </a:p>
      </dgm:t>
    </dgm:pt>
    <dgm:pt modelId="{E4E38E42-CCF7-4D0C-B535-AAC77F49927B}" type="sibTrans" cxnId="{FA4F298E-0601-4795-8EA0-AB3B98C9A383}">
      <dgm:prSet/>
      <dgm:spPr/>
      <dgm:t>
        <a:bodyPr/>
        <a:lstStyle/>
        <a:p>
          <a:endParaRPr lang="en-US" sz="2000" b="1"/>
        </a:p>
      </dgm:t>
    </dgm:pt>
    <dgm:pt modelId="{9B803122-7B40-4B19-BCF2-3D788876AABA}">
      <dgm:prSet phldrT="[Text]" custT="1"/>
      <dgm:spPr/>
      <dgm:t>
        <a:bodyPr/>
        <a:lstStyle/>
        <a:p>
          <a:r>
            <a:rPr lang="en-US" sz="1800" b="1" dirty="0" smtClean="0"/>
            <a:t>Debris avalanches</a:t>
          </a:r>
          <a:endParaRPr lang="en-US" sz="1800" b="1" dirty="0"/>
        </a:p>
      </dgm:t>
    </dgm:pt>
    <dgm:pt modelId="{CCF618F1-B3FD-4008-8544-2F2C547022FE}" type="parTrans" cxnId="{BACD8DE6-C01D-495C-A78E-ABC858334B7C}">
      <dgm:prSet/>
      <dgm:spPr/>
      <dgm:t>
        <a:bodyPr/>
        <a:lstStyle/>
        <a:p>
          <a:endParaRPr lang="en-US" sz="2000" b="1"/>
        </a:p>
      </dgm:t>
    </dgm:pt>
    <dgm:pt modelId="{9B8CFB82-0448-47B3-9E7D-933286C10A87}" type="sibTrans" cxnId="{BACD8DE6-C01D-495C-A78E-ABC858334B7C}">
      <dgm:prSet/>
      <dgm:spPr/>
      <dgm:t>
        <a:bodyPr/>
        <a:lstStyle/>
        <a:p>
          <a:endParaRPr lang="en-US" sz="2000" b="1"/>
        </a:p>
      </dgm:t>
    </dgm:pt>
    <dgm:pt modelId="{665CC434-A472-42A3-A667-1551B96BB650}" type="pres">
      <dgm:prSet presAssocID="{B12B71AD-89F2-4C5B-8C6F-1A110D8DB411}" presName="cycleMatrixDiagram" presStyleCnt="0">
        <dgm:presLayoutVars>
          <dgm:chMax val="1"/>
          <dgm:dir/>
          <dgm:animLvl val="lvl"/>
          <dgm:resizeHandles val="exact"/>
        </dgm:presLayoutVars>
      </dgm:prSet>
      <dgm:spPr/>
      <dgm:t>
        <a:bodyPr/>
        <a:lstStyle/>
        <a:p>
          <a:endParaRPr lang="en-US"/>
        </a:p>
      </dgm:t>
    </dgm:pt>
    <dgm:pt modelId="{124733B6-5C99-443D-983F-BEBD9DAE60BC}" type="pres">
      <dgm:prSet presAssocID="{B12B71AD-89F2-4C5B-8C6F-1A110D8DB411}" presName="children" presStyleCnt="0"/>
      <dgm:spPr/>
    </dgm:pt>
    <dgm:pt modelId="{5F8932E4-52C0-4F5F-AB93-D0E3BEF0C943}" type="pres">
      <dgm:prSet presAssocID="{B12B71AD-89F2-4C5B-8C6F-1A110D8DB411}" presName="child1group" presStyleCnt="0"/>
      <dgm:spPr/>
    </dgm:pt>
    <dgm:pt modelId="{CC7A9C7C-4EE2-41D4-91B5-D821ADF3FB90}" type="pres">
      <dgm:prSet presAssocID="{B12B71AD-89F2-4C5B-8C6F-1A110D8DB411}" presName="child1" presStyleLbl="bgAcc1" presStyleIdx="0" presStyleCnt="4"/>
      <dgm:spPr/>
      <dgm:t>
        <a:bodyPr/>
        <a:lstStyle/>
        <a:p>
          <a:endParaRPr lang="en-US"/>
        </a:p>
      </dgm:t>
    </dgm:pt>
    <dgm:pt modelId="{23C61ED3-0E78-40CF-B09D-6E8EE4861087}" type="pres">
      <dgm:prSet presAssocID="{B12B71AD-89F2-4C5B-8C6F-1A110D8DB411}" presName="child1Text" presStyleLbl="bgAcc1" presStyleIdx="0" presStyleCnt="4">
        <dgm:presLayoutVars>
          <dgm:bulletEnabled val="1"/>
        </dgm:presLayoutVars>
      </dgm:prSet>
      <dgm:spPr/>
      <dgm:t>
        <a:bodyPr/>
        <a:lstStyle/>
        <a:p>
          <a:endParaRPr lang="en-US"/>
        </a:p>
      </dgm:t>
    </dgm:pt>
    <dgm:pt modelId="{882CBB75-0869-4F73-BFD3-6AD590FF493D}" type="pres">
      <dgm:prSet presAssocID="{B12B71AD-89F2-4C5B-8C6F-1A110D8DB411}" presName="child2group" presStyleCnt="0"/>
      <dgm:spPr/>
    </dgm:pt>
    <dgm:pt modelId="{A435BAC6-ED3D-4875-9980-587F552183E0}" type="pres">
      <dgm:prSet presAssocID="{B12B71AD-89F2-4C5B-8C6F-1A110D8DB411}" presName="child2" presStyleLbl="bgAcc1" presStyleIdx="1" presStyleCnt="4"/>
      <dgm:spPr/>
      <dgm:t>
        <a:bodyPr/>
        <a:lstStyle/>
        <a:p>
          <a:endParaRPr lang="en-US"/>
        </a:p>
      </dgm:t>
    </dgm:pt>
    <dgm:pt modelId="{93807FE1-23ED-417F-8098-1FCA20D5176A}" type="pres">
      <dgm:prSet presAssocID="{B12B71AD-89F2-4C5B-8C6F-1A110D8DB411}" presName="child2Text" presStyleLbl="bgAcc1" presStyleIdx="1" presStyleCnt="4">
        <dgm:presLayoutVars>
          <dgm:bulletEnabled val="1"/>
        </dgm:presLayoutVars>
      </dgm:prSet>
      <dgm:spPr/>
      <dgm:t>
        <a:bodyPr/>
        <a:lstStyle/>
        <a:p>
          <a:endParaRPr lang="en-US"/>
        </a:p>
      </dgm:t>
    </dgm:pt>
    <dgm:pt modelId="{F0F0F49C-5A0C-4BA9-A347-A87BA053584B}" type="pres">
      <dgm:prSet presAssocID="{B12B71AD-89F2-4C5B-8C6F-1A110D8DB411}" presName="child3group" presStyleCnt="0"/>
      <dgm:spPr/>
    </dgm:pt>
    <dgm:pt modelId="{4BF4DD99-3D00-4F73-A29C-E318643CEAF0}" type="pres">
      <dgm:prSet presAssocID="{B12B71AD-89F2-4C5B-8C6F-1A110D8DB411}" presName="child3" presStyleLbl="bgAcc1" presStyleIdx="2" presStyleCnt="4"/>
      <dgm:spPr/>
      <dgm:t>
        <a:bodyPr/>
        <a:lstStyle/>
        <a:p>
          <a:endParaRPr lang="en-US"/>
        </a:p>
      </dgm:t>
    </dgm:pt>
    <dgm:pt modelId="{C22FA0CD-FEE4-4396-9572-B1DDC2B01E1B}" type="pres">
      <dgm:prSet presAssocID="{B12B71AD-89F2-4C5B-8C6F-1A110D8DB411}" presName="child3Text" presStyleLbl="bgAcc1" presStyleIdx="2" presStyleCnt="4">
        <dgm:presLayoutVars>
          <dgm:bulletEnabled val="1"/>
        </dgm:presLayoutVars>
      </dgm:prSet>
      <dgm:spPr/>
      <dgm:t>
        <a:bodyPr/>
        <a:lstStyle/>
        <a:p>
          <a:endParaRPr lang="en-US"/>
        </a:p>
      </dgm:t>
    </dgm:pt>
    <dgm:pt modelId="{4FFB774A-05E6-4777-B6DF-1704CA6439F7}" type="pres">
      <dgm:prSet presAssocID="{B12B71AD-89F2-4C5B-8C6F-1A110D8DB411}" presName="child4group" presStyleCnt="0"/>
      <dgm:spPr/>
    </dgm:pt>
    <dgm:pt modelId="{203DBBB3-17EA-4FB1-B7F0-819D5491DF79}" type="pres">
      <dgm:prSet presAssocID="{B12B71AD-89F2-4C5B-8C6F-1A110D8DB411}" presName="child4" presStyleLbl="bgAcc1" presStyleIdx="3" presStyleCnt="4"/>
      <dgm:spPr/>
      <dgm:t>
        <a:bodyPr/>
        <a:lstStyle/>
        <a:p>
          <a:endParaRPr lang="en-US"/>
        </a:p>
      </dgm:t>
    </dgm:pt>
    <dgm:pt modelId="{941C0E87-91C2-4A08-9B45-E76BD514AC47}" type="pres">
      <dgm:prSet presAssocID="{B12B71AD-89F2-4C5B-8C6F-1A110D8DB411}" presName="child4Text" presStyleLbl="bgAcc1" presStyleIdx="3" presStyleCnt="4">
        <dgm:presLayoutVars>
          <dgm:bulletEnabled val="1"/>
        </dgm:presLayoutVars>
      </dgm:prSet>
      <dgm:spPr/>
      <dgm:t>
        <a:bodyPr/>
        <a:lstStyle/>
        <a:p>
          <a:endParaRPr lang="en-US"/>
        </a:p>
      </dgm:t>
    </dgm:pt>
    <dgm:pt modelId="{37C0B4B2-ABDD-4CB6-907F-6E7BEE563ECC}" type="pres">
      <dgm:prSet presAssocID="{B12B71AD-89F2-4C5B-8C6F-1A110D8DB411}" presName="childPlaceholder" presStyleCnt="0"/>
      <dgm:spPr/>
    </dgm:pt>
    <dgm:pt modelId="{B3B543A5-4941-4641-95D9-9BFCAB2BE348}" type="pres">
      <dgm:prSet presAssocID="{B12B71AD-89F2-4C5B-8C6F-1A110D8DB411}" presName="circle" presStyleCnt="0"/>
      <dgm:spPr/>
    </dgm:pt>
    <dgm:pt modelId="{F7D858A8-456C-4494-8754-BC543643120E}" type="pres">
      <dgm:prSet presAssocID="{B12B71AD-89F2-4C5B-8C6F-1A110D8DB411}" presName="quadrant1" presStyleLbl="node1" presStyleIdx="0" presStyleCnt="4">
        <dgm:presLayoutVars>
          <dgm:chMax val="1"/>
          <dgm:bulletEnabled val="1"/>
        </dgm:presLayoutVars>
      </dgm:prSet>
      <dgm:spPr/>
      <dgm:t>
        <a:bodyPr/>
        <a:lstStyle/>
        <a:p>
          <a:endParaRPr lang="en-US"/>
        </a:p>
      </dgm:t>
    </dgm:pt>
    <dgm:pt modelId="{12F4B522-4D37-4523-A6CF-8D1E81AF0646}" type="pres">
      <dgm:prSet presAssocID="{B12B71AD-89F2-4C5B-8C6F-1A110D8DB411}" presName="quadrant2" presStyleLbl="node1" presStyleIdx="1" presStyleCnt="4">
        <dgm:presLayoutVars>
          <dgm:chMax val="1"/>
          <dgm:bulletEnabled val="1"/>
        </dgm:presLayoutVars>
      </dgm:prSet>
      <dgm:spPr/>
      <dgm:t>
        <a:bodyPr/>
        <a:lstStyle/>
        <a:p>
          <a:endParaRPr lang="en-US"/>
        </a:p>
      </dgm:t>
    </dgm:pt>
    <dgm:pt modelId="{7068AD74-E884-4428-BFB8-34796E3BD147}" type="pres">
      <dgm:prSet presAssocID="{B12B71AD-89F2-4C5B-8C6F-1A110D8DB411}" presName="quadrant3" presStyleLbl="node1" presStyleIdx="2" presStyleCnt="4">
        <dgm:presLayoutVars>
          <dgm:chMax val="1"/>
          <dgm:bulletEnabled val="1"/>
        </dgm:presLayoutVars>
      </dgm:prSet>
      <dgm:spPr/>
      <dgm:t>
        <a:bodyPr/>
        <a:lstStyle/>
        <a:p>
          <a:endParaRPr lang="en-US"/>
        </a:p>
      </dgm:t>
    </dgm:pt>
    <dgm:pt modelId="{1C07D8EB-7CBF-44D2-BC5A-DAE24F0F9B53}" type="pres">
      <dgm:prSet presAssocID="{B12B71AD-89F2-4C5B-8C6F-1A110D8DB411}" presName="quadrant4" presStyleLbl="node1" presStyleIdx="3" presStyleCnt="4">
        <dgm:presLayoutVars>
          <dgm:chMax val="1"/>
          <dgm:bulletEnabled val="1"/>
        </dgm:presLayoutVars>
      </dgm:prSet>
      <dgm:spPr/>
      <dgm:t>
        <a:bodyPr/>
        <a:lstStyle/>
        <a:p>
          <a:endParaRPr lang="en-US"/>
        </a:p>
      </dgm:t>
    </dgm:pt>
    <dgm:pt modelId="{BB4A1303-B932-4CE4-8574-D6878C56AAFE}" type="pres">
      <dgm:prSet presAssocID="{B12B71AD-89F2-4C5B-8C6F-1A110D8DB411}" presName="quadrantPlaceholder" presStyleCnt="0"/>
      <dgm:spPr/>
    </dgm:pt>
    <dgm:pt modelId="{6738792E-1072-4FA9-8132-4D467EE22553}" type="pres">
      <dgm:prSet presAssocID="{B12B71AD-89F2-4C5B-8C6F-1A110D8DB411}" presName="center1" presStyleLbl="fgShp" presStyleIdx="0" presStyleCnt="2"/>
      <dgm:spPr/>
    </dgm:pt>
    <dgm:pt modelId="{4A41C815-14BB-4C80-9EFB-DBA38788AED4}" type="pres">
      <dgm:prSet presAssocID="{B12B71AD-89F2-4C5B-8C6F-1A110D8DB411}" presName="center2" presStyleLbl="fgShp" presStyleIdx="1" presStyleCnt="2"/>
      <dgm:spPr/>
    </dgm:pt>
  </dgm:ptLst>
  <dgm:cxnLst>
    <dgm:cxn modelId="{E660D820-2D78-4718-B765-3A1BD39AAB2F}" type="presOf" srcId="{5C9F0C08-C2AF-4ED1-BBCF-9E8326A4F334}" destId="{93807FE1-23ED-417F-8098-1FCA20D5176A}" srcOrd="1" destOrd="0" presId="urn:microsoft.com/office/officeart/2005/8/layout/cycle4#1"/>
    <dgm:cxn modelId="{522EB881-2A29-4E55-B4E7-EA93D34B6B85}" srcId="{E3759FC2-8B74-4CD9-9C16-C10778B6A622}" destId="{8275DF78-C8CE-470A-8C23-5D4B20348E38}" srcOrd="0" destOrd="0" parTransId="{E7F22038-9BF7-424F-82B1-FC00AC1D1986}" sibTransId="{9E01DDA2-7EF7-4148-9D77-AD67A50C06D4}"/>
    <dgm:cxn modelId="{6DEE5453-B41B-4F44-B481-12047F18F33F}" srcId="{360A8E86-5EE6-4E72-95AD-0E999D5822B6}" destId="{FB022AC7-36B5-4A29-B051-61C73F68C32B}" srcOrd="0" destOrd="0" parTransId="{11DC2A09-57F1-4752-AA29-3D2493CB968B}" sibTransId="{6919C332-5771-48C3-B821-1562A84763A4}"/>
    <dgm:cxn modelId="{6FBFE617-A470-4B9C-BED4-C66D21597328}" type="presOf" srcId="{DADE1EC6-9993-4478-A72D-519E4C33AFE7}" destId="{A435BAC6-ED3D-4875-9980-587F552183E0}" srcOrd="0" destOrd="1" presId="urn:microsoft.com/office/officeart/2005/8/layout/cycle4#1"/>
    <dgm:cxn modelId="{97FD9A7C-9F9F-4281-B4A5-C4E393556ED2}" type="presOf" srcId="{FB022AC7-36B5-4A29-B051-61C73F68C32B}" destId="{941C0E87-91C2-4A08-9B45-E76BD514AC47}" srcOrd="1" destOrd="0" presId="urn:microsoft.com/office/officeart/2005/8/layout/cycle4#1"/>
    <dgm:cxn modelId="{B5B89993-49C5-457A-97A9-CD367AE7EF76}" type="presOf" srcId="{DADE1EC6-9993-4478-A72D-519E4C33AFE7}" destId="{93807FE1-23ED-417F-8098-1FCA20D5176A}" srcOrd="1" destOrd="1" presId="urn:microsoft.com/office/officeart/2005/8/layout/cycle4#1"/>
    <dgm:cxn modelId="{C28DFF67-3E6C-4267-BB29-C66BE51B1581}" type="presOf" srcId="{565C027A-BF59-4B45-8F2F-5DFC9A2D6162}" destId="{12F4B522-4D37-4523-A6CF-8D1E81AF0646}" srcOrd="0" destOrd="0" presId="urn:microsoft.com/office/officeart/2005/8/layout/cycle4#1"/>
    <dgm:cxn modelId="{FA4F298E-0601-4795-8EA0-AB3B98C9A383}" srcId="{094A9735-B4F5-4193-9E6D-05EF3F325C4B}" destId="{6860E2C7-4C7D-412F-9976-57ADD263D1B6}" srcOrd="1" destOrd="0" parTransId="{87D1C7FC-1418-4B1A-A281-7F3BEAD028C0}" sibTransId="{E4E38E42-CCF7-4D0C-B535-AAC77F49927B}"/>
    <dgm:cxn modelId="{A2D8FE25-6995-4A07-9E1A-2F9D40473043}" type="presOf" srcId="{63686412-BC33-4025-834A-90E794D043CE}" destId="{C22FA0CD-FEE4-4396-9572-B1DDC2B01E1B}" srcOrd="1" destOrd="0" presId="urn:microsoft.com/office/officeart/2005/8/layout/cycle4#1"/>
    <dgm:cxn modelId="{1F0DA3CE-C26A-44D3-91B8-75846E467A79}" type="presOf" srcId="{8275DF78-C8CE-470A-8C23-5D4B20348E38}" destId="{23C61ED3-0E78-40CF-B09D-6E8EE4861087}" srcOrd="1" destOrd="0" presId="urn:microsoft.com/office/officeart/2005/8/layout/cycle4#1"/>
    <dgm:cxn modelId="{55CF6E46-44F4-4522-AB2C-3C8B5DF3ED95}" srcId="{B12B71AD-89F2-4C5B-8C6F-1A110D8DB411}" destId="{360A8E86-5EE6-4E72-95AD-0E999D5822B6}" srcOrd="3" destOrd="0" parTransId="{FFF49035-E082-483A-ACFB-52A736F2747F}" sibTransId="{93A72829-44A0-4146-9BEB-9CE3256DACC4}"/>
    <dgm:cxn modelId="{650DA162-51AA-427E-93E7-8049AFE229B3}" srcId="{565C027A-BF59-4B45-8F2F-5DFC9A2D6162}" destId="{DADE1EC6-9993-4478-A72D-519E4C33AFE7}" srcOrd="1" destOrd="0" parTransId="{84A94070-2C23-4FF3-ABB3-F861602BDF0A}" sibTransId="{F18D8BAB-7896-43D3-9DD8-470295284E74}"/>
    <dgm:cxn modelId="{19617B0A-B814-4ECC-988C-E25A3F01E9EC}" srcId="{B12B71AD-89F2-4C5B-8C6F-1A110D8DB411}" destId="{E3759FC2-8B74-4CD9-9C16-C10778B6A622}" srcOrd="0" destOrd="0" parTransId="{6C16082E-9D98-4FE0-BC75-7F39A627B1CE}" sibTransId="{927C004C-D385-47A7-A014-77194287BD85}"/>
    <dgm:cxn modelId="{A4180F4A-43A5-4CF5-AF6E-C23D455DD598}" type="presOf" srcId="{3E67E285-03D5-47E4-9D7E-1B9F3142CDAD}" destId="{CC7A9C7C-4EE2-41D4-91B5-D821ADF3FB90}" srcOrd="0" destOrd="1" presId="urn:microsoft.com/office/officeart/2005/8/layout/cycle4#1"/>
    <dgm:cxn modelId="{77F88A61-E64A-414A-B715-8F4DD5AB6657}" srcId="{565C027A-BF59-4B45-8F2F-5DFC9A2D6162}" destId="{5C9F0C08-C2AF-4ED1-BBCF-9E8326A4F334}" srcOrd="0" destOrd="0" parTransId="{F7705BCF-0B3D-45CF-8F6C-7471B2C5E442}" sibTransId="{11D082C7-1C54-4A57-A98C-D97EAE2E6187}"/>
    <dgm:cxn modelId="{EC80F0BF-6DF0-4431-800C-012287C6A4D7}" type="presOf" srcId="{094A9735-B4F5-4193-9E6D-05EF3F325C4B}" destId="{7068AD74-E884-4428-BFB8-34796E3BD147}" srcOrd="0" destOrd="0" presId="urn:microsoft.com/office/officeart/2005/8/layout/cycle4#1"/>
    <dgm:cxn modelId="{4796D50C-7335-46A8-8D86-277CC2F5862A}" srcId="{B12B71AD-89F2-4C5B-8C6F-1A110D8DB411}" destId="{565C027A-BF59-4B45-8F2F-5DFC9A2D6162}" srcOrd="1" destOrd="0" parTransId="{313EEF40-E960-494E-A28F-2A30FF33959C}" sibTransId="{351E9555-5958-48D9-AB85-602B2AE53388}"/>
    <dgm:cxn modelId="{2B28CA88-EB2F-445C-A006-58EC541EAC0D}" type="presOf" srcId="{8275DF78-C8CE-470A-8C23-5D4B20348E38}" destId="{CC7A9C7C-4EE2-41D4-91B5-D821ADF3FB90}" srcOrd="0" destOrd="0" presId="urn:microsoft.com/office/officeart/2005/8/layout/cycle4#1"/>
    <dgm:cxn modelId="{E6DBD2BA-055F-4C8E-8C67-5511C5AEB681}" srcId="{B12B71AD-89F2-4C5B-8C6F-1A110D8DB411}" destId="{094A9735-B4F5-4193-9E6D-05EF3F325C4B}" srcOrd="2" destOrd="0" parTransId="{A86A2A4B-7698-4629-A7A6-9322024E1CBA}" sibTransId="{6EA397AD-6A67-4848-9FAE-526CD618254F}"/>
    <dgm:cxn modelId="{35C2771F-242F-4791-BD04-F6CB104097DC}" type="presOf" srcId="{B12B71AD-89F2-4C5B-8C6F-1A110D8DB411}" destId="{665CC434-A472-42A3-A667-1551B96BB650}" srcOrd="0" destOrd="0" presId="urn:microsoft.com/office/officeart/2005/8/layout/cycle4#1"/>
    <dgm:cxn modelId="{211812BD-0839-4364-9530-FA1BC72E1A0E}" type="presOf" srcId="{6860E2C7-4C7D-412F-9976-57ADD263D1B6}" destId="{4BF4DD99-3D00-4F73-A29C-E318643CEAF0}" srcOrd="0" destOrd="1" presId="urn:microsoft.com/office/officeart/2005/8/layout/cycle4#1"/>
    <dgm:cxn modelId="{306A8BC7-536C-4C0A-B1FB-281F0A8D3112}" type="presOf" srcId="{6860E2C7-4C7D-412F-9976-57ADD263D1B6}" destId="{C22FA0CD-FEE4-4396-9572-B1DDC2B01E1B}" srcOrd="1" destOrd="1" presId="urn:microsoft.com/office/officeart/2005/8/layout/cycle4#1"/>
    <dgm:cxn modelId="{7497D61F-6622-43E2-95D6-41355E989264}" type="presOf" srcId="{5C9F0C08-C2AF-4ED1-BBCF-9E8326A4F334}" destId="{A435BAC6-ED3D-4875-9980-587F552183E0}" srcOrd="0" destOrd="0" presId="urn:microsoft.com/office/officeart/2005/8/layout/cycle4#1"/>
    <dgm:cxn modelId="{8A0ECCDA-7667-4DD5-97FE-1141D27807FE}" type="presOf" srcId="{9B803122-7B40-4B19-BCF2-3D788876AABA}" destId="{4BF4DD99-3D00-4F73-A29C-E318643CEAF0}" srcOrd="0" destOrd="2" presId="urn:microsoft.com/office/officeart/2005/8/layout/cycle4#1"/>
    <dgm:cxn modelId="{B5799CB5-25CE-460B-9B04-93B2119D8395}" type="presOf" srcId="{E3759FC2-8B74-4CD9-9C16-C10778B6A622}" destId="{F7D858A8-456C-4494-8754-BC543643120E}" srcOrd="0" destOrd="0" presId="urn:microsoft.com/office/officeart/2005/8/layout/cycle4#1"/>
    <dgm:cxn modelId="{DCF5D0A2-0C6D-4A23-9CDF-E1032606C4C9}" srcId="{E3759FC2-8B74-4CD9-9C16-C10778B6A622}" destId="{3E67E285-03D5-47E4-9D7E-1B9F3142CDAD}" srcOrd="1" destOrd="0" parTransId="{8DAE5841-ABE1-41C4-916B-E0265937E3D6}" sibTransId="{30890013-B046-490D-BA0F-B462E5286666}"/>
    <dgm:cxn modelId="{6E7814BD-36C0-4C47-A45D-1D07D7FBBD49}" type="presOf" srcId="{360A8E86-5EE6-4E72-95AD-0E999D5822B6}" destId="{1C07D8EB-7CBF-44D2-BC5A-DAE24F0F9B53}" srcOrd="0" destOrd="0" presId="urn:microsoft.com/office/officeart/2005/8/layout/cycle4#1"/>
    <dgm:cxn modelId="{B4DB1CA5-389D-40DC-B99D-F558EEB75D27}" type="presOf" srcId="{3E67E285-03D5-47E4-9D7E-1B9F3142CDAD}" destId="{23C61ED3-0E78-40CF-B09D-6E8EE4861087}" srcOrd="1" destOrd="1" presId="urn:microsoft.com/office/officeart/2005/8/layout/cycle4#1"/>
    <dgm:cxn modelId="{F366A45C-7C48-4DD9-9DFE-B35080014264}" type="presOf" srcId="{9B803122-7B40-4B19-BCF2-3D788876AABA}" destId="{C22FA0CD-FEE4-4396-9572-B1DDC2B01E1B}" srcOrd="1" destOrd="2" presId="urn:microsoft.com/office/officeart/2005/8/layout/cycle4#1"/>
    <dgm:cxn modelId="{BACD8DE6-C01D-495C-A78E-ABC858334B7C}" srcId="{094A9735-B4F5-4193-9E6D-05EF3F325C4B}" destId="{9B803122-7B40-4B19-BCF2-3D788876AABA}" srcOrd="2" destOrd="0" parTransId="{CCF618F1-B3FD-4008-8544-2F2C547022FE}" sibTransId="{9B8CFB82-0448-47B3-9E7D-933286C10A87}"/>
    <dgm:cxn modelId="{BECDAC3D-C77A-4A13-85DE-B027000B5915}" type="presOf" srcId="{63686412-BC33-4025-834A-90E794D043CE}" destId="{4BF4DD99-3D00-4F73-A29C-E318643CEAF0}" srcOrd="0" destOrd="0" presId="urn:microsoft.com/office/officeart/2005/8/layout/cycle4#1"/>
    <dgm:cxn modelId="{32037AD0-A467-48A9-AC93-7EC54969ABB5}" srcId="{094A9735-B4F5-4193-9E6D-05EF3F325C4B}" destId="{63686412-BC33-4025-834A-90E794D043CE}" srcOrd="0" destOrd="0" parTransId="{19C114D2-3645-4980-89A8-B98AF1CCF3CA}" sibTransId="{799C6407-8EDC-4469-B8B8-1FA901F626BF}"/>
    <dgm:cxn modelId="{E4FA48C7-1B2E-4732-A594-AA1D21E76578}" type="presOf" srcId="{FB022AC7-36B5-4A29-B051-61C73F68C32B}" destId="{203DBBB3-17EA-4FB1-B7F0-819D5491DF79}" srcOrd="0" destOrd="0" presId="urn:microsoft.com/office/officeart/2005/8/layout/cycle4#1"/>
    <dgm:cxn modelId="{ACE32FB6-744F-4B50-8465-218B617B535F}" type="presParOf" srcId="{665CC434-A472-42A3-A667-1551B96BB650}" destId="{124733B6-5C99-443D-983F-BEBD9DAE60BC}" srcOrd="0" destOrd="0" presId="urn:microsoft.com/office/officeart/2005/8/layout/cycle4#1"/>
    <dgm:cxn modelId="{B959DA3B-2279-4805-97BF-21D8E77C221A}" type="presParOf" srcId="{124733B6-5C99-443D-983F-BEBD9DAE60BC}" destId="{5F8932E4-52C0-4F5F-AB93-D0E3BEF0C943}" srcOrd="0" destOrd="0" presId="urn:microsoft.com/office/officeart/2005/8/layout/cycle4#1"/>
    <dgm:cxn modelId="{0376B874-D2CA-4EE0-8DC5-C95C01A9C896}" type="presParOf" srcId="{5F8932E4-52C0-4F5F-AB93-D0E3BEF0C943}" destId="{CC7A9C7C-4EE2-41D4-91B5-D821ADF3FB90}" srcOrd="0" destOrd="0" presId="urn:microsoft.com/office/officeart/2005/8/layout/cycle4#1"/>
    <dgm:cxn modelId="{21BEFFE1-35A9-40E8-A480-EF2225D27C88}" type="presParOf" srcId="{5F8932E4-52C0-4F5F-AB93-D0E3BEF0C943}" destId="{23C61ED3-0E78-40CF-B09D-6E8EE4861087}" srcOrd="1" destOrd="0" presId="urn:microsoft.com/office/officeart/2005/8/layout/cycle4#1"/>
    <dgm:cxn modelId="{DE67C1F8-977E-4710-9416-F20BD8B125F4}" type="presParOf" srcId="{124733B6-5C99-443D-983F-BEBD9DAE60BC}" destId="{882CBB75-0869-4F73-BFD3-6AD590FF493D}" srcOrd="1" destOrd="0" presId="urn:microsoft.com/office/officeart/2005/8/layout/cycle4#1"/>
    <dgm:cxn modelId="{51F57EF2-B0AA-4FC7-B8E2-C1A805DED6D5}" type="presParOf" srcId="{882CBB75-0869-4F73-BFD3-6AD590FF493D}" destId="{A435BAC6-ED3D-4875-9980-587F552183E0}" srcOrd="0" destOrd="0" presId="urn:microsoft.com/office/officeart/2005/8/layout/cycle4#1"/>
    <dgm:cxn modelId="{CC526295-C66F-4953-8F7F-54162540DA5A}" type="presParOf" srcId="{882CBB75-0869-4F73-BFD3-6AD590FF493D}" destId="{93807FE1-23ED-417F-8098-1FCA20D5176A}" srcOrd="1" destOrd="0" presId="urn:microsoft.com/office/officeart/2005/8/layout/cycle4#1"/>
    <dgm:cxn modelId="{EAA055CC-103F-419A-882F-17E1C46BC3B2}" type="presParOf" srcId="{124733B6-5C99-443D-983F-BEBD9DAE60BC}" destId="{F0F0F49C-5A0C-4BA9-A347-A87BA053584B}" srcOrd="2" destOrd="0" presId="urn:microsoft.com/office/officeart/2005/8/layout/cycle4#1"/>
    <dgm:cxn modelId="{148C55DD-2FCC-41F7-82F0-B74A6CD65527}" type="presParOf" srcId="{F0F0F49C-5A0C-4BA9-A347-A87BA053584B}" destId="{4BF4DD99-3D00-4F73-A29C-E318643CEAF0}" srcOrd="0" destOrd="0" presId="urn:microsoft.com/office/officeart/2005/8/layout/cycle4#1"/>
    <dgm:cxn modelId="{07AA4985-C444-4BF2-94FB-ADC0F7719D64}" type="presParOf" srcId="{F0F0F49C-5A0C-4BA9-A347-A87BA053584B}" destId="{C22FA0CD-FEE4-4396-9572-B1DDC2B01E1B}" srcOrd="1" destOrd="0" presId="urn:microsoft.com/office/officeart/2005/8/layout/cycle4#1"/>
    <dgm:cxn modelId="{F9A586AB-C5F8-4F44-9B50-660257CB0503}" type="presParOf" srcId="{124733B6-5C99-443D-983F-BEBD9DAE60BC}" destId="{4FFB774A-05E6-4777-B6DF-1704CA6439F7}" srcOrd="3" destOrd="0" presId="urn:microsoft.com/office/officeart/2005/8/layout/cycle4#1"/>
    <dgm:cxn modelId="{ADCFDC23-0DA2-4A84-8F39-3C0D9C0CFB60}" type="presParOf" srcId="{4FFB774A-05E6-4777-B6DF-1704CA6439F7}" destId="{203DBBB3-17EA-4FB1-B7F0-819D5491DF79}" srcOrd="0" destOrd="0" presId="urn:microsoft.com/office/officeart/2005/8/layout/cycle4#1"/>
    <dgm:cxn modelId="{01138BE5-CC76-48D0-87BC-4B4037046FB4}" type="presParOf" srcId="{4FFB774A-05E6-4777-B6DF-1704CA6439F7}" destId="{941C0E87-91C2-4A08-9B45-E76BD514AC47}" srcOrd="1" destOrd="0" presId="urn:microsoft.com/office/officeart/2005/8/layout/cycle4#1"/>
    <dgm:cxn modelId="{6014792E-B867-4E81-B4AC-4216E5EC6D7B}" type="presParOf" srcId="{124733B6-5C99-443D-983F-BEBD9DAE60BC}" destId="{37C0B4B2-ABDD-4CB6-907F-6E7BEE563ECC}" srcOrd="4" destOrd="0" presId="urn:microsoft.com/office/officeart/2005/8/layout/cycle4#1"/>
    <dgm:cxn modelId="{9B173D2B-3892-4B00-B9C7-3727944CADCC}" type="presParOf" srcId="{665CC434-A472-42A3-A667-1551B96BB650}" destId="{B3B543A5-4941-4641-95D9-9BFCAB2BE348}" srcOrd="1" destOrd="0" presId="urn:microsoft.com/office/officeart/2005/8/layout/cycle4#1"/>
    <dgm:cxn modelId="{6BF915AD-4F13-463D-BEBF-43B36D68B08B}" type="presParOf" srcId="{B3B543A5-4941-4641-95D9-9BFCAB2BE348}" destId="{F7D858A8-456C-4494-8754-BC543643120E}" srcOrd="0" destOrd="0" presId="urn:microsoft.com/office/officeart/2005/8/layout/cycle4#1"/>
    <dgm:cxn modelId="{F01362FE-7913-4973-8084-A02EFA679625}" type="presParOf" srcId="{B3B543A5-4941-4641-95D9-9BFCAB2BE348}" destId="{12F4B522-4D37-4523-A6CF-8D1E81AF0646}" srcOrd="1" destOrd="0" presId="urn:microsoft.com/office/officeart/2005/8/layout/cycle4#1"/>
    <dgm:cxn modelId="{B6CBF023-94B0-45BF-8DA8-70DDE58E7CCE}" type="presParOf" srcId="{B3B543A5-4941-4641-95D9-9BFCAB2BE348}" destId="{7068AD74-E884-4428-BFB8-34796E3BD147}" srcOrd="2" destOrd="0" presId="urn:microsoft.com/office/officeart/2005/8/layout/cycle4#1"/>
    <dgm:cxn modelId="{351D0A8C-7E88-4494-96F4-B69CF3F8128D}" type="presParOf" srcId="{B3B543A5-4941-4641-95D9-9BFCAB2BE348}" destId="{1C07D8EB-7CBF-44D2-BC5A-DAE24F0F9B53}" srcOrd="3" destOrd="0" presId="urn:microsoft.com/office/officeart/2005/8/layout/cycle4#1"/>
    <dgm:cxn modelId="{75216A27-58CF-4861-AF23-7830C1B15A2A}" type="presParOf" srcId="{B3B543A5-4941-4641-95D9-9BFCAB2BE348}" destId="{BB4A1303-B932-4CE4-8574-D6878C56AAFE}" srcOrd="4" destOrd="0" presId="urn:microsoft.com/office/officeart/2005/8/layout/cycle4#1"/>
    <dgm:cxn modelId="{C765C46A-07D0-4367-9E8F-4FB59A58FAC9}" type="presParOf" srcId="{665CC434-A472-42A3-A667-1551B96BB650}" destId="{6738792E-1072-4FA9-8132-4D467EE22553}" srcOrd="2" destOrd="0" presId="urn:microsoft.com/office/officeart/2005/8/layout/cycle4#1"/>
    <dgm:cxn modelId="{B4D9F53F-6A42-4D51-8156-FF6E7D29D4E3}" type="presParOf" srcId="{665CC434-A472-42A3-A667-1551B96BB650}" destId="{4A41C815-14BB-4C80-9EFB-DBA38788AED4}"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F4DD99-3D00-4F73-A29C-E318643CEAF0}">
      <dsp:nvSpPr>
        <dsp:cNvPr id="0" name=""/>
        <dsp:cNvSpPr/>
      </dsp:nvSpPr>
      <dsp:spPr>
        <a:xfrm>
          <a:off x="5028488" y="3400070"/>
          <a:ext cx="2470051" cy="160003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Mud flow</a:t>
          </a:r>
          <a:endParaRPr lang="en-US" sz="1800" b="1" kern="1200" dirty="0"/>
        </a:p>
        <a:p>
          <a:pPr marL="171450" lvl="1" indent="-171450" algn="l" defTabSz="800100">
            <a:lnSpc>
              <a:spcPct val="90000"/>
            </a:lnSpc>
            <a:spcBef>
              <a:spcPct val="0"/>
            </a:spcBef>
            <a:spcAft>
              <a:spcPct val="15000"/>
            </a:spcAft>
            <a:buChar char="••"/>
          </a:pPr>
          <a:r>
            <a:rPr lang="en-US" sz="1800" b="1" kern="1200" dirty="0" smtClean="0"/>
            <a:t>Earth flow</a:t>
          </a:r>
          <a:endParaRPr lang="en-US" sz="1800" b="1" kern="1200" dirty="0"/>
        </a:p>
        <a:p>
          <a:pPr marL="171450" lvl="1" indent="-171450" algn="l" defTabSz="800100">
            <a:lnSpc>
              <a:spcPct val="90000"/>
            </a:lnSpc>
            <a:spcBef>
              <a:spcPct val="0"/>
            </a:spcBef>
            <a:spcAft>
              <a:spcPct val="15000"/>
            </a:spcAft>
            <a:buChar char="••"/>
          </a:pPr>
          <a:r>
            <a:rPr lang="en-US" sz="1800" b="1" kern="1200" dirty="0" smtClean="0"/>
            <a:t>Debris avalanches</a:t>
          </a:r>
          <a:endParaRPr lang="en-US" sz="1800" b="1" kern="1200" dirty="0"/>
        </a:p>
      </dsp:txBody>
      <dsp:txXfrm>
        <a:off x="5769503" y="3800079"/>
        <a:ext cx="1729035" cy="1200024"/>
      </dsp:txXfrm>
    </dsp:sp>
    <dsp:sp modelId="{203DBBB3-17EA-4FB1-B7F0-819D5491DF79}">
      <dsp:nvSpPr>
        <dsp:cNvPr id="0" name=""/>
        <dsp:cNvSpPr/>
      </dsp:nvSpPr>
      <dsp:spPr>
        <a:xfrm>
          <a:off x="998404" y="3400070"/>
          <a:ext cx="2470051" cy="160003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t>subsidence</a:t>
          </a:r>
          <a:endParaRPr lang="en-US" sz="2000" b="1" kern="1200" dirty="0"/>
        </a:p>
      </dsp:txBody>
      <dsp:txXfrm>
        <a:off x="998404" y="3800079"/>
        <a:ext cx="1729035" cy="1200024"/>
      </dsp:txXfrm>
    </dsp:sp>
    <dsp:sp modelId="{A435BAC6-ED3D-4875-9980-587F552183E0}">
      <dsp:nvSpPr>
        <dsp:cNvPr id="0" name=""/>
        <dsp:cNvSpPr/>
      </dsp:nvSpPr>
      <dsp:spPr>
        <a:xfrm>
          <a:off x="5028488" y="0"/>
          <a:ext cx="2470051" cy="160003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t>Soil creep</a:t>
          </a:r>
          <a:endParaRPr lang="en-US" sz="2000" b="1" kern="1200" dirty="0"/>
        </a:p>
        <a:p>
          <a:pPr marL="228600" lvl="1" indent="-228600" algn="l" defTabSz="889000">
            <a:lnSpc>
              <a:spcPct val="90000"/>
            </a:lnSpc>
            <a:spcBef>
              <a:spcPct val="0"/>
            </a:spcBef>
            <a:spcAft>
              <a:spcPct val="15000"/>
            </a:spcAft>
            <a:buChar char="••"/>
          </a:pPr>
          <a:r>
            <a:rPr lang="en-US" sz="2000" b="1" kern="1200" dirty="0" smtClean="0"/>
            <a:t>Talus creep</a:t>
          </a:r>
          <a:endParaRPr lang="en-US" sz="2000" b="1" kern="1200" dirty="0"/>
        </a:p>
      </dsp:txBody>
      <dsp:txXfrm>
        <a:off x="5769503" y="0"/>
        <a:ext cx="1729035" cy="1200024"/>
      </dsp:txXfrm>
    </dsp:sp>
    <dsp:sp modelId="{CC7A9C7C-4EE2-41D4-91B5-D821ADF3FB90}">
      <dsp:nvSpPr>
        <dsp:cNvPr id="0" name=""/>
        <dsp:cNvSpPr/>
      </dsp:nvSpPr>
      <dsp:spPr>
        <a:xfrm>
          <a:off x="998404" y="0"/>
          <a:ext cx="2470051" cy="160003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t>Landslide</a:t>
          </a:r>
          <a:endParaRPr lang="en-US" sz="2000" b="1" kern="1200" dirty="0"/>
        </a:p>
        <a:p>
          <a:pPr marL="228600" lvl="1" indent="-228600" algn="l" defTabSz="889000">
            <a:lnSpc>
              <a:spcPct val="90000"/>
            </a:lnSpc>
            <a:spcBef>
              <a:spcPct val="0"/>
            </a:spcBef>
            <a:spcAft>
              <a:spcPct val="15000"/>
            </a:spcAft>
            <a:buChar char="••"/>
          </a:pPr>
          <a:r>
            <a:rPr lang="en-US" sz="2000" b="1" kern="1200" dirty="0" smtClean="0"/>
            <a:t>Rock Fall</a:t>
          </a:r>
          <a:endParaRPr lang="en-US" sz="2000" b="1" kern="1200" dirty="0"/>
        </a:p>
      </dsp:txBody>
      <dsp:txXfrm>
        <a:off x="998404" y="0"/>
        <a:ext cx="1729035" cy="1200024"/>
      </dsp:txXfrm>
    </dsp:sp>
    <dsp:sp modelId="{F7D858A8-456C-4494-8754-BC543643120E}">
      <dsp:nvSpPr>
        <dsp:cNvPr id="0" name=""/>
        <dsp:cNvSpPr/>
      </dsp:nvSpPr>
      <dsp:spPr>
        <a:xfrm>
          <a:off x="2033425" y="285005"/>
          <a:ext cx="2165045" cy="2165045"/>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EG" sz="2000" b="1" kern="1200" dirty="0" smtClean="0"/>
            <a:t>حركة فجائيه</a:t>
          </a:r>
          <a:endParaRPr lang="en-US" sz="2000" b="1" kern="1200" dirty="0"/>
        </a:p>
      </dsp:txBody>
      <dsp:txXfrm>
        <a:off x="2033425" y="285005"/>
        <a:ext cx="2165045" cy="2165045"/>
      </dsp:txXfrm>
    </dsp:sp>
    <dsp:sp modelId="{12F4B522-4D37-4523-A6CF-8D1E81AF0646}">
      <dsp:nvSpPr>
        <dsp:cNvPr id="0" name=""/>
        <dsp:cNvSpPr/>
      </dsp:nvSpPr>
      <dsp:spPr>
        <a:xfrm rot="5400000">
          <a:off x="4298473" y="285005"/>
          <a:ext cx="2165045" cy="2165045"/>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EG" sz="2000" b="1" kern="1200" dirty="0" smtClean="0"/>
            <a:t>حركه بطيئه</a:t>
          </a:r>
          <a:endParaRPr lang="en-US" sz="2000" b="1" kern="1200" dirty="0"/>
        </a:p>
      </dsp:txBody>
      <dsp:txXfrm rot="5400000">
        <a:off x="4298473" y="285005"/>
        <a:ext cx="2165045" cy="2165045"/>
      </dsp:txXfrm>
    </dsp:sp>
    <dsp:sp modelId="{7068AD74-E884-4428-BFB8-34796E3BD147}">
      <dsp:nvSpPr>
        <dsp:cNvPr id="0" name=""/>
        <dsp:cNvSpPr/>
      </dsp:nvSpPr>
      <dsp:spPr>
        <a:xfrm rot="10800000">
          <a:off x="4298473" y="2550053"/>
          <a:ext cx="2165045" cy="2165045"/>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EG" sz="2000" b="1" kern="1200" dirty="0" smtClean="0"/>
            <a:t>حركه سريعه</a:t>
          </a:r>
          <a:endParaRPr lang="en-US" sz="2000" b="1" kern="1200" dirty="0"/>
        </a:p>
      </dsp:txBody>
      <dsp:txXfrm rot="10800000">
        <a:off x="4298473" y="2550053"/>
        <a:ext cx="2165045" cy="2165045"/>
      </dsp:txXfrm>
    </dsp:sp>
    <dsp:sp modelId="{1C07D8EB-7CBF-44D2-BC5A-DAE24F0F9B53}">
      <dsp:nvSpPr>
        <dsp:cNvPr id="0" name=""/>
        <dsp:cNvSpPr/>
      </dsp:nvSpPr>
      <dsp:spPr>
        <a:xfrm rot="16200000">
          <a:off x="2033425" y="2550053"/>
          <a:ext cx="2165045" cy="2165045"/>
        </a:xfrm>
        <a:prstGeom prst="pieWedg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ar-EG" sz="2000" b="1" kern="1200" dirty="0" smtClean="0"/>
            <a:t>الهبوط الأرضى</a:t>
          </a:r>
          <a:endParaRPr lang="en-US" sz="2000" b="1" kern="1200" dirty="0"/>
        </a:p>
      </dsp:txBody>
      <dsp:txXfrm rot="16200000">
        <a:off x="2033425" y="2550053"/>
        <a:ext cx="2165045" cy="2165045"/>
      </dsp:txXfrm>
    </dsp:sp>
    <dsp:sp modelId="{6738792E-1072-4FA9-8132-4D467EE22553}">
      <dsp:nvSpPr>
        <dsp:cNvPr id="0" name=""/>
        <dsp:cNvSpPr/>
      </dsp:nvSpPr>
      <dsp:spPr>
        <a:xfrm>
          <a:off x="3874714" y="2050042"/>
          <a:ext cx="747515" cy="650013"/>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A41C815-14BB-4C80-9EFB-DBA38788AED4}">
      <dsp:nvSpPr>
        <dsp:cNvPr id="0" name=""/>
        <dsp:cNvSpPr/>
      </dsp:nvSpPr>
      <dsp:spPr>
        <a:xfrm rot="10800000">
          <a:off x="3874714" y="2300047"/>
          <a:ext cx="747515" cy="650013"/>
        </a:xfrm>
        <a:prstGeom prst="circular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61250-CDAD-4BEE-B0B0-712069CE674A}"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386963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61250-CDAD-4BEE-B0B0-712069CE674A}"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109054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61250-CDAD-4BEE-B0B0-712069CE674A}"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98815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61250-CDAD-4BEE-B0B0-712069CE674A}"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257256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61250-CDAD-4BEE-B0B0-712069CE674A}"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174001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61250-CDAD-4BEE-B0B0-712069CE674A}"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288141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61250-CDAD-4BEE-B0B0-712069CE674A}"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86444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61250-CDAD-4BEE-B0B0-712069CE674A}"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10158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61250-CDAD-4BEE-B0B0-712069CE674A}"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3100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61250-CDAD-4BEE-B0B0-712069CE674A}"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81687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61250-CDAD-4BEE-B0B0-712069CE674A}"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268295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61250-CDAD-4BEE-B0B0-712069CE674A}"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672D5-E858-415B-A8FA-FA7C32996FAF}" type="slidenum">
              <a:rPr lang="en-US" smtClean="0"/>
              <a:pPr/>
              <a:t>‹#›</a:t>
            </a:fld>
            <a:endParaRPr lang="en-US"/>
          </a:p>
        </p:txBody>
      </p:sp>
    </p:spTree>
    <p:extLst>
      <p:ext uri="{BB962C8B-B14F-4D97-AF65-F5344CB8AC3E}">
        <p14:creationId xmlns="" xmlns:p14="http://schemas.microsoft.com/office/powerpoint/2010/main" val="367476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794837" y="1187884"/>
            <a:ext cx="5513048"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ماجستير الجغرافيا الطبيعيه</a:t>
            </a:r>
            <a:endParaRPr lang="en-US" sz="32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2275727" y="3356992"/>
            <a:ext cx="4939174"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 أخطار المنحدرات ومشاكلها</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Footer Placeholder 8"/>
          <p:cNvSpPr>
            <a:spLocks noGrp="1"/>
          </p:cNvSpPr>
          <p:nvPr>
            <p:ph type="ftr" sz="quarter" idx="11"/>
          </p:nvPr>
        </p:nvSpPr>
        <p:spPr/>
        <p:txBody>
          <a:bodyPr/>
          <a:lstStyle/>
          <a:p>
            <a:r>
              <a:rPr lang="ar-EG" smtClean="0"/>
              <a:t>أ.د/عزه عبدالله</a:t>
            </a:r>
            <a:endParaRPr lang="en-US"/>
          </a:p>
        </p:txBody>
      </p:sp>
      <p:sp>
        <p:nvSpPr>
          <p:cNvPr id="10" name="Slide Number Placeholder 9"/>
          <p:cNvSpPr>
            <a:spLocks noGrp="1"/>
          </p:cNvSpPr>
          <p:nvPr>
            <p:ph type="sldNum" sz="quarter" idx="12"/>
          </p:nvPr>
        </p:nvSpPr>
        <p:spPr/>
        <p:txBody>
          <a:bodyPr/>
          <a:lstStyle/>
          <a:p>
            <a:fld id="{F4DB8EF6-CF34-4EA4-9CF7-675B5B0F965A}" type="slidenum">
              <a:rPr lang="en-US" smtClean="0"/>
              <a:pPr/>
              <a:t>1</a:t>
            </a:fld>
            <a:endParaRPr lang="en-US"/>
          </a:p>
        </p:txBody>
      </p:sp>
      <p:sp>
        <p:nvSpPr>
          <p:cNvPr id="11" name="Rectangle 10"/>
          <p:cNvSpPr/>
          <p:nvPr/>
        </p:nvSpPr>
        <p:spPr>
          <a:xfrm>
            <a:off x="2840430" y="2420888"/>
            <a:ext cx="3401893" cy="584775"/>
          </a:xfrm>
          <a:prstGeom prst="rect">
            <a:avLst/>
          </a:prstGeom>
        </p:spPr>
        <p:txBody>
          <a:bodyPr wrap="none">
            <a:spAutoFit/>
          </a:bodyPr>
          <a:lstStyle/>
          <a:p>
            <a:pPr algn="ctr" rtl="1"/>
            <a:r>
              <a:rPr lang="ar-EG"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جيومورفولوجيه تطبيقيه</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273018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67544" y="746122"/>
            <a:ext cx="84249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2800" b="1" i="0" u="sng"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انهيارات المفتتات الصخرية   </a:t>
            </a:r>
            <a:r>
              <a:rPr kumimoji="0" lang="en-US" sz="2800" b="1" i="0" u="sng"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Debris Flow</a:t>
            </a:r>
            <a:endParaRPr kumimoji="0" lang="en-US" sz="2800" b="1" i="0" u="sng" strike="noStrike" normalizeH="0" baseline="0" dirty="0">
              <a:ln w="11430"/>
              <a:solidFill>
                <a:schemeClr val="accent2"/>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lang="ar-EG" sz="2800" b="1" dirty="0">
                <a:ln w="11430"/>
                <a:solidFill>
                  <a:srgbClr val="00206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ي</a:t>
            </a:r>
            <a:r>
              <a:rPr kumimoji="0" lang="ar-SA" sz="2800" b="1" i="0" u="none" strike="noStrike" normalizeH="0" baseline="0" dirty="0" smtClean="0">
                <a:ln w="11430"/>
                <a:solidFill>
                  <a:srgbClr val="00206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حدث عندما </a:t>
            </a:r>
            <a:r>
              <a:rPr kumimoji="0" lang="ar-SA" sz="2800" b="1" i="0" u="none" strike="noStrike" normalizeH="0" baseline="0" dirty="0">
                <a:ln w="11430"/>
                <a:solidFill>
                  <a:srgbClr val="00206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تجرف مياه الامطار الناتجة عن العواصف الرعدية كميات هائلة من المواد الصخرية المفككة الى أسفل السفوح الجبلية عن طريق المجارى المائية الموجودة بها . </a:t>
            </a:r>
            <a:endParaRPr kumimoji="0" lang="ar-EG" sz="2800" b="1" i="0" u="none" strike="noStrike" normalizeH="0" baseline="0" dirty="0">
              <a:ln w="11430"/>
              <a:solidFill>
                <a:srgbClr val="002060"/>
              </a:solidFill>
              <a:effectLst>
                <a:outerShdw blurRad="80000" dist="40000" dir="5040000" algn="tl">
                  <a:srgbClr val="000000">
                    <a:alpha val="3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800" b="1" i="0" u="none" strike="noStrike" normalizeH="0" baseline="0" dirty="0" smtClean="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وتشبة </a:t>
            </a:r>
            <a:r>
              <a:rPr kumimoji="0" lang="ar-SA" sz="2800" b="1" i="0" u="sng" strike="noStrike" normalizeH="0" baseline="0" dirty="0">
                <a:ln w="11430"/>
                <a:solidFill>
                  <a:srgbClr val="00B0F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الإنهيارات الجليدية </a:t>
            </a:r>
            <a:r>
              <a:rPr kumimoji="0" lang="en-US" sz="2800" b="1" i="0" u="sng" strike="noStrike" normalizeH="0" baseline="0" dirty="0">
                <a:ln w="11430"/>
                <a:solidFill>
                  <a:srgbClr val="00B0F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Glacial flow</a:t>
            </a:r>
            <a:r>
              <a:rPr kumimoji="0" lang="ar-SA" sz="2800" b="1" i="0" u="none" strike="noStrike" normalizeH="0" baseline="0" dirty="0">
                <a:ln w="11430"/>
                <a:solidFill>
                  <a:srgbClr val="FF0000"/>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إنهيارات المفتتات الصخرية التى قد تحدث نتيجة لتعرض الكتل الجليدية لحدوث ذوبان للجليد أسفلها ، أو حدوث تأكل للطبقات الواقعة أسفلها مما يؤدى فى النهاية إلى حدوث إنهيار جليدى .</a:t>
            </a:r>
            <a:endParaRPr kumimoji="0" lang="ar-SA" sz="2800" b="1" i="0" u="none" strike="noStrike" normalizeH="0" baseline="0" dirty="0">
              <a:ln w="11430"/>
              <a:solidFill>
                <a:srgbClr val="FF0000"/>
              </a:solidFill>
              <a:effectLst>
                <a:outerShdw blurRad="80000" dist="40000" dir="5040000" algn="tl">
                  <a:srgbClr val="000000">
                    <a:alpha val="3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10</a:t>
            </a:fld>
            <a:endParaRPr lang="en-US"/>
          </a:p>
        </p:txBody>
      </p:sp>
      <p:sp>
        <p:nvSpPr>
          <p:cNvPr id="5" name="Footer Placeholder 4"/>
          <p:cNvSpPr>
            <a:spLocks noGrp="1"/>
          </p:cNvSpPr>
          <p:nvPr>
            <p:ph type="ftr" sz="quarter" idx="11"/>
          </p:nvPr>
        </p:nvSpPr>
        <p:spPr/>
        <p:txBody>
          <a:bodyPr/>
          <a:lstStyle/>
          <a:p>
            <a:r>
              <a:rPr lang="ar-EG"/>
              <a:t>أ.د./عزة عبدالله</a:t>
            </a:r>
            <a:endParaRPr lang="en-US"/>
          </a:p>
        </p:txBody>
      </p:sp>
    </p:spTree>
    <p:extLst>
      <p:ext uri="{BB962C8B-B14F-4D97-AF65-F5344CB8AC3E}">
        <p14:creationId xmlns="" xmlns:p14="http://schemas.microsoft.com/office/powerpoint/2010/main" val="390358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59369" y="188640"/>
            <a:ext cx="864096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الهبوط الأرضى </a:t>
            </a:r>
            <a:r>
              <a:rPr kumimoji="0" lang="en-US"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ea typeface="Times New Roman" pitchFamily="18" charset="0"/>
                <a:cs typeface="Arial" pitchFamily="34" charset="0"/>
              </a:rPr>
              <a:t>Subsidence</a:t>
            </a:r>
            <a:endParaRPr kumimoji="0" lang="en-US"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هو حركة عمودية أو أفقية تنتاب سطح الأرض</a:t>
            </a:r>
            <a:r>
              <a:rPr kumimoji="0" lang="ar-EG"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solidFill>
                  <a:srgbClr val="0000FF"/>
                </a:solidFill>
                <a:effectLst>
                  <a:innerShdw blurRad="69850" dist="43180" dir="5400000">
                    <a:srgbClr val="000000">
                      <a:alpha val="65000"/>
                    </a:srgbClr>
                  </a:innerShdw>
                </a:effectLst>
                <a:latin typeface="Arial" pitchFamily="34" charset="0"/>
                <a:ea typeface="Times New Roman" pitchFamily="18" charset="0"/>
                <a:cs typeface="Arial" pitchFamily="34" charset="0"/>
              </a:rPr>
              <a:t> تنشأ نتيجة لحدوث حالة خلل بالتوازن الإستاتيكى للطبقات الأرضية السطحية ، وقد تحدث هذه الحالة بشكل تدريجى غير محسوس أو بصورة فجائية . </a:t>
            </a:r>
            <a:endParaRPr kumimoji="0" lang="ar-EG" sz="2400" b="1" i="0" u="none" strike="noStrike" normalizeH="0" baseline="0" dirty="0">
              <a:ln w="1905"/>
              <a:solidFill>
                <a:srgbClr val="0000FF"/>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ينشأ عن هذه الحركة تدمير المنشأت الهندسية و إنهيار السدود و الجسور، وتموج سطح الأرض وتخ</a:t>
            </a:r>
            <a:r>
              <a:rPr kumimoji="0" lang="ar-EG"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ـ</a:t>
            </a:r>
            <a:r>
              <a:rPr kumimoji="0" lang="ar-SA"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ريب البنية التحتية مثل أنابيب نقل الغاز والسكك الحديدية والطرق وغيرها . </a:t>
            </a:r>
            <a:endParaRPr kumimoji="0" lang="en-US"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cs typeface="Arial" pitchFamily="34" charset="0"/>
            </a:endParaRP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11</a:t>
            </a:fld>
            <a:endParaRPr lang="en-US"/>
          </a:p>
        </p:txBody>
      </p:sp>
      <p:sp>
        <p:nvSpPr>
          <p:cNvPr id="5" name="Footer Placeholder 4"/>
          <p:cNvSpPr>
            <a:spLocks noGrp="1"/>
          </p:cNvSpPr>
          <p:nvPr>
            <p:ph type="ftr" sz="quarter" idx="11"/>
          </p:nvPr>
        </p:nvSpPr>
        <p:spPr/>
        <p:txBody>
          <a:bodyPr/>
          <a:lstStyle/>
          <a:p>
            <a:r>
              <a:rPr lang="ar-EG"/>
              <a:t>أ.د./عزة عبدالله</a:t>
            </a:r>
            <a:endParaRPr lang="en-US"/>
          </a:p>
        </p:txBody>
      </p:sp>
      <p:sp>
        <p:nvSpPr>
          <p:cNvPr id="7" name="Rectangle 6"/>
          <p:cNvSpPr/>
          <p:nvPr/>
        </p:nvSpPr>
        <p:spPr>
          <a:xfrm>
            <a:off x="4363175" y="3602340"/>
            <a:ext cx="4572000" cy="2677656"/>
          </a:xfrm>
          <a:prstGeom prst="rect">
            <a:avLst/>
          </a:prstGeom>
        </p:spPr>
        <p:txBody>
          <a:bodyPr>
            <a:spAutoFit/>
          </a:bodyPr>
          <a:lstStyle/>
          <a:p>
            <a:pPr lvl="0" indent="457200" algn="justLow" rtl="1" eaLnBrk="0" fontAlgn="base" hangingPunct="0">
              <a:spcBef>
                <a:spcPct val="0"/>
              </a:spcBef>
              <a:spcAft>
                <a:spcPct val="0"/>
              </a:spcAft>
            </a:pPr>
            <a:r>
              <a:rPr kumimoji="0" lang="ar-SA" sz="24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أسباب طبيعية </a:t>
            </a:r>
            <a:r>
              <a:rPr kumimoji="0" lang="ar-EG" sz="24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حدوث إذابة تحت سطحية </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إنصهار الجليد الأرضى </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حدوث تجوية ملحية.</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pPr>
            <a:r>
              <a:rPr kumimoji="0" lang="ar-SA" sz="24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أسباب بشرية </a:t>
            </a:r>
            <a:r>
              <a:rPr kumimoji="0" lang="ar-EG" sz="24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v"/>
            </a:pPr>
            <a:r>
              <a:rPr kumimoji="0" lang="ar-SA"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إستخراج السوائل تحت الأرضية</a:t>
            </a:r>
            <a:r>
              <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v"/>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نتيجة لعمليات التعدين الباطنى . </a:t>
            </a:r>
            <a:endParaRPr lang="en-US" sz="2400" dirty="0"/>
          </a:p>
        </p:txBody>
      </p:sp>
      <p:sp>
        <p:nvSpPr>
          <p:cNvPr id="8" name="Rectangle 7"/>
          <p:cNvSpPr/>
          <p:nvPr/>
        </p:nvSpPr>
        <p:spPr>
          <a:xfrm>
            <a:off x="3563888" y="2924944"/>
            <a:ext cx="3700052" cy="584775"/>
          </a:xfrm>
          <a:prstGeom prst="rect">
            <a:avLst/>
          </a:prstGeom>
        </p:spPr>
        <p:txBody>
          <a:bodyPr wrap="none">
            <a:spAutoFit/>
          </a:bodyPr>
          <a:lstStyle/>
          <a:p>
            <a:pPr lvl="0" indent="457200" algn="ctr" rtl="1" eaLnBrk="0" fontAlgn="base" hangingPunct="0">
              <a:spcBef>
                <a:spcPct val="0"/>
              </a:spcBef>
              <a:spcAft>
                <a:spcPct val="0"/>
              </a:spcAft>
            </a:pPr>
            <a:r>
              <a:rPr kumimoji="0" lang="ar-EG" sz="3200" b="1" i="0" u="none" strike="noStrike" normalizeH="0" baseline="0" dirty="0">
                <a:ln w="1905"/>
                <a:effectLst>
                  <a:innerShdw blurRad="69850" dist="43180" dir="5400000">
                    <a:srgbClr val="000000">
                      <a:alpha val="65000"/>
                    </a:srgbClr>
                  </a:innerShdw>
                </a:effectLst>
                <a:latin typeface="Arial" pitchFamily="34" charset="0"/>
                <a:ea typeface="Times New Roman" pitchFamily="18" charset="0"/>
                <a:cs typeface="Arial" pitchFamily="34" charset="0"/>
              </a:rPr>
              <a:t>أسباب</a:t>
            </a:r>
            <a:r>
              <a:rPr kumimoji="0" lang="ar-SA" sz="3200" b="1" i="0" u="none" strike="noStrike" normalizeH="0" baseline="0" dirty="0">
                <a:ln w="1905"/>
                <a:effectLst>
                  <a:innerShdw blurRad="69850" dist="43180" dir="5400000">
                    <a:srgbClr val="000000">
                      <a:alpha val="65000"/>
                    </a:srgbClr>
                  </a:innerShdw>
                </a:effectLst>
                <a:latin typeface="Arial" pitchFamily="34" charset="0"/>
                <a:ea typeface="Times New Roman" pitchFamily="18" charset="0"/>
                <a:cs typeface="Arial" pitchFamily="34" charset="0"/>
              </a:rPr>
              <a:t> الهبوط الأرضى </a:t>
            </a:r>
            <a:endParaRPr kumimoji="0" lang="ar-EG" sz="3200" b="1" i="0" u="none" strike="noStrike" normalizeH="0" baseline="0" dirty="0">
              <a:ln w="1905"/>
              <a:effectLst>
                <a:innerShdw blurRad="69850" dist="43180" dir="5400000">
                  <a:srgbClr val="000000">
                    <a:alpha val="65000"/>
                  </a:srgbClr>
                </a:innerShdw>
              </a:effectLst>
              <a:latin typeface="Arial" pitchFamily="34" charset="0"/>
              <a:ea typeface="Times New Roman" pitchFamily="18" charset="0"/>
              <a:cs typeface="Arial" pitchFamily="34" charset="0"/>
            </a:endParaRPr>
          </a:p>
        </p:txBody>
      </p:sp>
      <p:pic>
        <p:nvPicPr>
          <p:cNvPr id="9" name="Picture 13" descr="undermine"/>
          <p:cNvPicPr>
            <a:picLocks noChangeAspect="1" noChangeArrowheads="1"/>
          </p:cNvPicPr>
          <p:nvPr/>
        </p:nvPicPr>
        <p:blipFill>
          <a:blip r:embed="rId2" cstate="print">
            <a:lum contrast="6000"/>
          </a:blip>
          <a:srcRect/>
          <a:stretch>
            <a:fillRect/>
          </a:stretch>
        </p:blipFill>
        <p:spPr bwMode="auto">
          <a:xfrm>
            <a:off x="728580" y="3717031"/>
            <a:ext cx="3816424" cy="2527339"/>
          </a:xfrm>
          <a:prstGeom prst="rect">
            <a:avLst/>
          </a:prstGeom>
          <a:noFill/>
          <a:ln w="25400">
            <a:solidFill>
              <a:srgbClr val="000000"/>
            </a:solidFill>
            <a:miter lim="800000"/>
            <a:headEnd/>
            <a:tailEnd/>
          </a:ln>
        </p:spPr>
      </p:pic>
    </p:spTree>
    <p:extLst>
      <p:ext uri="{BB962C8B-B14F-4D97-AF65-F5344CB8AC3E}">
        <p14:creationId xmlns="" xmlns:p14="http://schemas.microsoft.com/office/powerpoint/2010/main" val="40085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203417" y="727829"/>
            <a:ext cx="871296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3600" b="1" i="0" u="none" strike="noStrike" normalizeH="0" baseline="0"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أساليب مواجهة أخطار الهبوط الأرضى</a:t>
            </a:r>
            <a:endParaRPr kumimoji="0" lang="en-US" sz="3600" b="1" i="0" u="none" strike="noStrike" normalizeH="0" baseline="0" dirty="0">
              <a:ln w="11430"/>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SA" sz="2800" b="1" i="0" u="sng"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تتمثل أهم السبل التى تبذل لمواجهة أخطار الهبوط فيما يلى : </a:t>
            </a:r>
            <a:endParaRPr kumimoji="0" lang="en-US" sz="2800" b="1" i="0" u="sng" strike="noStrike" normalizeH="0" baseline="0" dirty="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إعادة حقن البترول والمياه بعد عمليات السحب بهدف إعادة التوازن. </a:t>
            </a: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فى المناطق التى تعتمد فيها الزراعة على المياه الجوفية ، يتم نقل المياه إليها من مناطق بعيدة عن طريق الأنابيب . </a:t>
            </a:r>
            <a:endParaRPr kumimoji="0" lang="en-US" sz="2800" b="1" i="0" u="none" strike="noStrike" normalizeH="0" baseline="0" dirty="0">
              <a:ln w="11430"/>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فى مناطق المبانى المعرضة لخطر الهبوط الأرضى ، يتم معالجة التربة من خلال إغراقها بالمياه وتركها تجف بشكل متتابع فترة طويلة قبل البناء عليها </a:t>
            </a:r>
            <a:r>
              <a:rPr kumimoji="0" lang="ar-SA" sz="2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12</a:t>
            </a:fld>
            <a:endParaRPr lang="en-US"/>
          </a:p>
        </p:txBody>
      </p:sp>
      <p:sp>
        <p:nvSpPr>
          <p:cNvPr id="4" name="Footer Placeholder 3"/>
          <p:cNvSpPr>
            <a:spLocks noGrp="1"/>
          </p:cNvSpPr>
          <p:nvPr>
            <p:ph type="ftr" sz="quarter" idx="11"/>
          </p:nvPr>
        </p:nvSpPr>
        <p:spPr/>
        <p:txBody>
          <a:bodyPr/>
          <a:lstStyle/>
          <a:p>
            <a:r>
              <a:rPr lang="ar-EG"/>
              <a:t>أ.د./عزة عبدالله</a:t>
            </a:r>
            <a:endParaRPr lang="en-US"/>
          </a:p>
        </p:txBody>
      </p:sp>
    </p:spTree>
    <p:extLst>
      <p:ext uri="{BB962C8B-B14F-4D97-AF65-F5344CB8AC3E}">
        <p14:creationId xmlns="" xmlns:p14="http://schemas.microsoft.com/office/powerpoint/2010/main" val="427384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753" y="692696"/>
            <a:ext cx="8568952" cy="5262979"/>
          </a:xfrm>
          <a:prstGeom prst="rect">
            <a:avLst/>
          </a:prstGeom>
        </p:spPr>
        <p:txBody>
          <a:bodyPr wrap="square">
            <a:spAutoFit/>
          </a:bodyPr>
          <a:lstStyle/>
          <a:p>
            <a:pPr algn="just" rtl="1" eaLnBrk="0" fontAlgn="base" hangingPunct="0">
              <a:spcBef>
                <a:spcPct val="0"/>
              </a:spcBef>
              <a:spcAft>
                <a:spcPct val="0"/>
              </a:spcAft>
            </a:pPr>
            <a:r>
              <a:rPr lang="ar-EG" sz="2800" b="1" u="sng"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أساليب الحد من أخطار المنحدرات: </a:t>
            </a:r>
            <a:endParaRPr lang="ar-EG" sz="2800" b="1" u="sng" dirty="0" smtClean="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smtClean="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تقليل </a:t>
            </a:r>
            <a:r>
              <a:rPr lang="ar-EG"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كمية الرطوبه فى تربة المنحدرات بواسطة حفر خنادق أو مد أنابيب لنقل المياه أو حفر آبار عميقه.</a:t>
            </a:r>
            <a:endParaRPr lang="en-US"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إقامة جدران ساندة أسفل المنحدر وأعلى المنشآت</a:t>
            </a:r>
            <a:endParaRPr lang="en-US"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تسوية أو تعديل المنحدرات لتقليل درجة انحدارها أو عمل مصاطب صخريه</a:t>
            </a:r>
            <a:endParaRPr lang="en-US"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مد أسلاك شائكة أو مشبكه على شكل خطوط متوازيه.</a:t>
            </a:r>
            <a:endParaRPr lang="en-US"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استخدام مسامير حديديه لتثبيت الكتل الضخمه</a:t>
            </a:r>
            <a:endParaRPr lang="en-US"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ازالة بعض الأحمال من المنحدرات غير المستقره </a:t>
            </a:r>
            <a:endParaRPr lang="en-US"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دق أوتاد صخريه أو خشبيه فى السفوح المعتدله</a:t>
            </a:r>
            <a:endParaRPr lang="en-US"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عمل حواجز من الصخور بشكل متعامد على اتجاه المنحدر</a:t>
            </a:r>
            <a:endParaRPr lang="en-US" sz="2800" b="1"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indent="457200" algn="just" rtl="1" eaLnBrk="0" fontAlgn="base" hangingPunct="0">
              <a:spcBef>
                <a:spcPct val="0"/>
              </a:spcBef>
              <a:spcAft>
                <a:spcPct val="0"/>
              </a:spcAft>
              <a:buFont typeface="+mj-lt"/>
              <a:buAutoNum type="arabicPeriod"/>
            </a:pPr>
            <a:r>
              <a:rPr lang="ar-EG"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غرس الأشجار والأعشاب على المنحدر</a:t>
            </a:r>
            <a:endParaRPr lang="en-US" sz="2800" b="1"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p:txBody>
      </p:sp>
    </p:spTree>
    <p:extLst>
      <p:ext uri="{BB962C8B-B14F-4D97-AF65-F5344CB8AC3E}">
        <p14:creationId xmlns="" xmlns:p14="http://schemas.microsoft.com/office/powerpoint/2010/main" val="1251531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 xmlns:p14="http://schemas.microsoft.com/office/powerpoint/2010/main" val="468897937"/>
              </p:ext>
            </p:extLst>
          </p:nvPr>
        </p:nvGraphicFramePr>
        <p:xfrm>
          <a:off x="395536" y="1196752"/>
          <a:ext cx="8496944" cy="5000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411760" y="260648"/>
            <a:ext cx="4459875" cy="523220"/>
          </a:xfrm>
          <a:prstGeom prst="rect">
            <a:avLst/>
          </a:prstGeom>
        </p:spPr>
        <p:txBody>
          <a:bodyPr wrap="none">
            <a:spAutoFit/>
          </a:bodyPr>
          <a:lstStyle/>
          <a:p>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المشاكل التي تتعرض لها </a:t>
            </a:r>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المنحدرات</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329542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55576" y="1556792"/>
            <a:ext cx="7272808" cy="4392488"/>
          </a:xfrm>
          <a:prstGeom prst="rect">
            <a:avLst/>
          </a:prstGeom>
        </p:spPr>
      </p:pic>
      <p:sp>
        <p:nvSpPr>
          <p:cNvPr id="3" name="Rectangle 2"/>
          <p:cNvSpPr/>
          <p:nvPr/>
        </p:nvSpPr>
        <p:spPr>
          <a:xfrm>
            <a:off x="2411760" y="260648"/>
            <a:ext cx="4459875" cy="523220"/>
          </a:xfrm>
          <a:prstGeom prst="rect">
            <a:avLst/>
          </a:prstGeom>
        </p:spPr>
        <p:txBody>
          <a:bodyPr wrap="none">
            <a:spAutoFit/>
          </a:bodyPr>
          <a:lstStyle/>
          <a:p>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المشاكل التي تتعرض لها </a:t>
            </a:r>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المنحدرات</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390390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248" y="1124744"/>
            <a:ext cx="4964240"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lnSpc>
                <a:spcPct val="150000"/>
              </a:lnSpc>
            </a:pPr>
            <a:r>
              <a:rPr lang="ar-EG"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1</a:t>
            </a:r>
            <a:r>
              <a:rPr lang="ar-SA"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a:t>
            </a:r>
            <a:r>
              <a:rPr lang="en-US" sz="2400" b="1" u="sng"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الانهيارات</a:t>
            </a:r>
            <a:r>
              <a:rPr lang="en-US"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2400" b="1" u="sng"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الارضيه</a:t>
            </a:r>
            <a:r>
              <a:rPr lang="en-US"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2400" b="1" u="sng"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البطيئه</a:t>
            </a:r>
            <a:r>
              <a:rPr lang="en-US"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en-US" sz="2400" b="1" u="sng" dirty="0" err="1" smtClean="0">
                <a:ln w="12700">
                  <a:solidFill>
                    <a:schemeClr val="tx2">
                      <a:satMod val="155000"/>
                    </a:schemeClr>
                  </a:solidFill>
                  <a:prstDash val="solid"/>
                </a:ln>
                <a:effectLst>
                  <a:outerShdw blurRad="41275" dist="20320" dir="1800000" algn="tl" rotWithShape="0">
                    <a:srgbClr val="000000">
                      <a:alpha val="40000"/>
                    </a:srgbClr>
                  </a:outerShdw>
                </a:effectLst>
              </a:rPr>
              <a:t>الزحف</a:t>
            </a:r>
            <a:r>
              <a:rPr lang="ar-SA"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يعني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الانهيار الارضى البطيء زحف التربه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والمفتتات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الصخريه على طول سفوح الجبال ومنحدراتها بصوره بطيئه او قد يكون على شكل كتل صخريه منفردة تتحرك بشكل بطيء على سفح الجبل او الهضبه</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2483768" y="385500"/>
            <a:ext cx="4459875" cy="523220"/>
          </a:xfrm>
          <a:prstGeom prst="rect">
            <a:avLst/>
          </a:prstGeom>
        </p:spPr>
        <p:txBody>
          <a:bodyPr wrap="none">
            <a:spAutoFit/>
          </a:bodyPr>
          <a:lstStyle/>
          <a:p>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المشاكل التي تتعرض لها </a:t>
            </a:r>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المنحدرات</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5" name="Picture 4"/>
          <p:cNvPicPr>
            <a:picLocks noChangeAspect="1"/>
          </p:cNvPicPr>
          <p:nvPr/>
        </p:nvPicPr>
        <p:blipFill rotWithShape="1">
          <a:blip r:embed="rId2" cstate="print">
            <a:extLst>
              <a:ext uri="{28A0092B-C50C-407E-A947-70E740481C1C}">
                <a14:useLocalDpi xmlns="" xmlns:a14="http://schemas.microsoft.com/office/drawing/2010/main" val="0"/>
              </a:ext>
            </a:extLst>
          </a:blip>
          <a:srcRect b="11826"/>
          <a:stretch/>
        </p:blipFill>
        <p:spPr>
          <a:xfrm>
            <a:off x="-18791" y="1988840"/>
            <a:ext cx="3820736" cy="2160239"/>
          </a:xfrm>
          <a:prstGeom prst="rect">
            <a:avLst/>
          </a:prstGeom>
        </p:spPr>
      </p:pic>
      <p:sp>
        <p:nvSpPr>
          <p:cNvPr id="4" name="Rectangle 3"/>
          <p:cNvSpPr/>
          <p:nvPr/>
        </p:nvSpPr>
        <p:spPr>
          <a:xfrm>
            <a:off x="179512" y="4797152"/>
            <a:ext cx="8784976" cy="1754326"/>
          </a:xfrm>
          <a:prstGeom prst="rect">
            <a:avLst/>
          </a:prstGeom>
        </p:spPr>
        <p:txBody>
          <a:bodyPr wrap="square">
            <a:spAutoFit/>
          </a:bodyPr>
          <a:lstStyle/>
          <a:p>
            <a:pPr algn="just" rtl="1">
              <a:lnSpc>
                <a:spcPct val="150000"/>
              </a:lnSpc>
            </a:pP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اثار عمليات الانهيار ظهور حافات  صغيره ومنخفضات غير محدده المجاري على طول المنحدرات كما  تتعرض بعض السفوح الى التشقق في تكويناتها فضلا عن وجود كتل صخريه  منهارة اسفل تلك  المنحدرات او علي امتدادها.</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84669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28753" y="610235"/>
            <a:ext cx="485741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الإنهيارات الأرضية :</a:t>
            </a:r>
            <a:r>
              <a:rPr kumimoji="0" lang="en-US"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Landslide</a:t>
            </a:r>
            <a:endParaRPr kumimoji="0" lang="en-US"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15362" name="Rectangle 2"/>
          <p:cNvSpPr>
            <a:spLocks noChangeArrowheads="1"/>
          </p:cNvSpPr>
          <p:nvPr/>
        </p:nvSpPr>
        <p:spPr bwMode="auto">
          <a:xfrm>
            <a:off x="395536" y="1196752"/>
            <a:ext cx="84249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q"/>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هى حركات فجائية يستغرق حدوثها فترة زمنية قصيرة</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q"/>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تشمل إنزلاق الكتل الصخرية  ، ويقصد به إنهيار مفاجئ لجزء من الحافة الجبلية ، وعادة ما تؤدى هذه الإنهيارات إلى كوارث مروعة إذا  ما سقطت على أماكن مسكونة .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q"/>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فى مثل هذه الإنهيارات قد تندفع الكتل المنهارة وتسقط مباشرة على الأرض المنخفضة للحافة الصخرية ، إذا كانت الحافة قائمة أو كان الجزء الذى تعرض لة الإنهيار بارزاً إلى الأمام ومرتكزاً على مواد صخرية هشة</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q"/>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فى حالة سقوط الكتل الجبلية فإنها تتهشم ، وتندفع أجزاء منها كالقنابل إلى مسافات كبيرة مما يؤدى إلى زيادة الخسائر الناجمة عنها . وفى حالة إنحدارها على جانب الجبل فإنها تندفع إلى أسفل فى قفزات قوية وسريعة بسبب عدم إستواء السطح الذى تنحدر علية .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q"/>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فى حالة سقوطها فى الهواء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جزاؤها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قد تندفع فى خطوط مستقيمة بعيداً عن الحافة فتصل إلى مسافات بعيدة أو تصطدم بالحافة المقابلة .</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5</a:t>
            </a:fld>
            <a:endParaRPr lang="en-US"/>
          </a:p>
        </p:txBody>
      </p:sp>
      <p:sp>
        <p:nvSpPr>
          <p:cNvPr id="5" name="Footer Placeholder 4"/>
          <p:cNvSpPr>
            <a:spLocks noGrp="1"/>
          </p:cNvSpPr>
          <p:nvPr>
            <p:ph type="ftr" sz="quarter" idx="11"/>
          </p:nvPr>
        </p:nvSpPr>
        <p:spPr/>
        <p:txBody>
          <a:bodyPr/>
          <a:lstStyle/>
          <a:p>
            <a:r>
              <a:rPr lang="ar-EG"/>
              <a:t>أ.د./عزة عبدالله</a:t>
            </a:r>
            <a:endParaRPr lang="en-US"/>
          </a:p>
        </p:txBody>
      </p:sp>
    </p:spTree>
    <p:extLst>
      <p:ext uri="{BB962C8B-B14F-4D97-AF65-F5344CB8AC3E}">
        <p14:creationId xmlns="" xmlns:p14="http://schemas.microsoft.com/office/powerpoint/2010/main" val="352558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23528" y="877362"/>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يحدث الإنهيار الصخرى بشكل إنزلاق سريع لجزء كبير من الطبقة الصخرية لجانب الجبل ، إذا كانت الطبقة مرتكزة على طبقة اخرى من مواد قابلة للتفكك أو الإمتزاج بالماء ، ومع تسرب المياه تتحول الطبقة إلى مادة طينية لينة فتنزلق عليها الطبقة التى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فوقها</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6</a:t>
            </a:fld>
            <a:endParaRPr lang="en-US"/>
          </a:p>
        </p:txBody>
      </p:sp>
      <p:sp>
        <p:nvSpPr>
          <p:cNvPr id="5" name="Footer Placeholder 4"/>
          <p:cNvSpPr>
            <a:spLocks noGrp="1"/>
          </p:cNvSpPr>
          <p:nvPr>
            <p:ph type="ftr" sz="quarter" idx="11"/>
          </p:nvPr>
        </p:nvSpPr>
        <p:spPr/>
        <p:txBody>
          <a:bodyPr/>
          <a:lstStyle/>
          <a:p>
            <a:r>
              <a:rPr lang="ar-EG"/>
              <a:t>أ.د./عزة عبدالله</a:t>
            </a:r>
            <a:endParaRPr lang="en-US"/>
          </a:p>
        </p:txBody>
      </p:sp>
      <p:sp>
        <p:nvSpPr>
          <p:cNvPr id="6" name="Rectangle 1"/>
          <p:cNvSpPr>
            <a:spLocks noChangeArrowheads="1"/>
          </p:cNvSpPr>
          <p:nvPr/>
        </p:nvSpPr>
        <p:spPr bwMode="auto">
          <a:xfrm>
            <a:off x="2149921" y="2802083"/>
            <a:ext cx="669674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1"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أسباب طبيعية</a:t>
            </a:r>
            <a:r>
              <a:rPr kumimoji="0" lang="ar-EG" sz="2400" b="1" i="1"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ترتبط بدرجة إنحدار السفح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نوع التكوينات الجيولوجية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تتابع الطبقات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Tx/>
              <a:buNone/>
              <a:tabLst/>
            </a:pP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indent="457200" algn="justLow" rtl="1" fontAlgn="base">
              <a:spcBef>
                <a:spcPct val="0"/>
              </a:spcBef>
              <a:spcAft>
                <a:spcPct val="0"/>
              </a:spcAft>
            </a:pPr>
            <a:r>
              <a:rPr lang="ar-SA"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أسباب بشرية </a:t>
            </a:r>
            <a:r>
              <a:rPr lang="ar-EG" sz="24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عمليات الحفر والتعميق فى أعالى التلال أو عند رؤس الأودية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مد الطرق وشق الأنفاق وتعميق الخزانات ، وقطع الأشجار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ممارسة رياضة التزلج على الجليد وتتسبب فى حدوث الإنهيارات الجليدية </a:t>
            </a:r>
            <a:endPar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ctangle 1"/>
          <p:cNvSpPr>
            <a:spLocks noChangeArrowheads="1"/>
          </p:cNvSpPr>
          <p:nvPr/>
        </p:nvSpPr>
        <p:spPr bwMode="auto">
          <a:xfrm>
            <a:off x="2128752" y="188640"/>
            <a:ext cx="485741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الإنهيارات الأرضية :</a:t>
            </a:r>
            <a:r>
              <a:rPr kumimoji="0" lang="en-US"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Landslide</a:t>
            </a:r>
            <a:endParaRPr kumimoji="0" lang="en-US" sz="32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2" name="Rectangle 1"/>
          <p:cNvSpPr/>
          <p:nvPr/>
        </p:nvSpPr>
        <p:spPr>
          <a:xfrm>
            <a:off x="2734320" y="2204864"/>
            <a:ext cx="3624711"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أسباب الانهيارات الأرضيه</a:t>
            </a:r>
            <a:endParaRPr lang="en-US"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29349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79512" y="33265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6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الإنهيارات الأرضية</a:t>
            </a:r>
            <a:endParaRPr kumimoji="0" lang="en-US" sz="36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الحلول الهندسية لمواجهة الإنهيارات الأرضية</a:t>
            </a:r>
            <a:r>
              <a:rPr kumimoji="0" lang="ar-EG"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حفر وتمهيد إنحدار السفح إلى أن يصل إلى زاوية الإستقرار</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وضع دعامات خرسانية عند أقدام السفوح لتخفيف تأثير الذبذبات الناجمة عن حركة النقل الثقيل على الطرق المتاخمة بشكل كثيف</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إستخدام قضبان الشد لتثبيت الصخور بالسفوح المنحدرة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indent="457200" algn="justLow" rtl="1" eaLnBrk="0" fontAlgn="base" hangingPunct="0">
              <a:spcBef>
                <a:spcPct val="0"/>
              </a:spcBef>
              <a:spcAft>
                <a:spcPct val="0"/>
              </a:spcAft>
            </a:pP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الطرق الكيميائية التى تستخدم فى التعامل مع المواضع القابلة لإنزلاق التربة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Courier New" pitchFamily="49" charset="0"/>
              <a:buChar char="o"/>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حشو الفراغات فى التربة و الشقوق الصخرية بمواد مثل الأسمنت و ذلك بهدف زيادة قدرة السفح على تحمل إجهادات القص و التقليل من نفاذية التربة والصخور للمياه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Courier New" pitchFamily="49" charset="0"/>
              <a:buChar char="o"/>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عمل أعمدة أسمنتية أو جيرية  تثبيت التربة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7</a:t>
            </a:fld>
            <a:endParaRPr lang="en-US"/>
          </a:p>
        </p:txBody>
      </p:sp>
      <p:sp>
        <p:nvSpPr>
          <p:cNvPr id="4" name="Footer Placeholder 3"/>
          <p:cNvSpPr>
            <a:spLocks noGrp="1"/>
          </p:cNvSpPr>
          <p:nvPr>
            <p:ph type="ftr" sz="quarter" idx="11"/>
          </p:nvPr>
        </p:nvSpPr>
        <p:spPr/>
        <p:txBody>
          <a:bodyPr/>
          <a:lstStyle/>
          <a:p>
            <a:r>
              <a:rPr lang="ar-EG"/>
              <a:t>أ.د./عزة عبدالله</a:t>
            </a:r>
            <a:endParaRPr lang="en-US"/>
          </a:p>
        </p:txBody>
      </p:sp>
    </p:spTree>
    <p:extLst>
      <p:ext uri="{BB962C8B-B14F-4D97-AF65-F5344CB8AC3E}">
        <p14:creationId xmlns="" xmlns:p14="http://schemas.microsoft.com/office/powerpoint/2010/main" val="232340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548680"/>
            <a:ext cx="8208912"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tab pos="768350" algn="l"/>
                <a:tab pos="2636838" algn="ctr"/>
              </a:tabLst>
            </a:pPr>
            <a:r>
              <a:rPr kumimoji="0" lang="ar-SA"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الصخور :</a:t>
            </a:r>
            <a:r>
              <a:rPr kumimoji="0" lang="en-US"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Rock falls </a:t>
            </a:r>
            <a:endParaRPr kumimoji="0" lang="en-US"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يقصد ب</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a:t>
            </a: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إنزلاق المواد الصخرية المفككة التى تتراكم على سطح الحافة نحو المناطق المنخفضة المجاورة مثل الطرق التى نسلكها فى الوصول إلى قمة المناطق الجبلية أو فى الوديان المجاورة  وذلك فى شكل إنحدار سريع لهذه الكتل الصخرية الضخمة . </a:t>
            </a:r>
            <a:endPar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768350" algn="l"/>
                <a:tab pos="2636838" algn="ctr"/>
              </a:tabLst>
            </a:pPr>
            <a:r>
              <a:rPr kumimoji="0" lang="ar-SA" sz="2400" b="1" i="0" u="none" strike="noStrike" normalizeH="0"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8</a:t>
            </a:fld>
            <a:endParaRPr lang="en-US"/>
          </a:p>
        </p:txBody>
      </p:sp>
      <p:sp>
        <p:nvSpPr>
          <p:cNvPr id="5" name="Footer Placeholder 4"/>
          <p:cNvSpPr>
            <a:spLocks noGrp="1"/>
          </p:cNvSpPr>
          <p:nvPr>
            <p:ph type="ftr" sz="quarter" idx="11"/>
          </p:nvPr>
        </p:nvSpPr>
        <p:spPr/>
        <p:txBody>
          <a:bodyPr/>
          <a:lstStyle/>
          <a:p>
            <a:r>
              <a:rPr lang="ar-EG"/>
              <a:t>أ.د./عزة عبدالله</a:t>
            </a:r>
            <a:endParaRPr lang="en-US"/>
          </a:p>
        </p:txBody>
      </p:sp>
      <p:sp>
        <p:nvSpPr>
          <p:cNvPr id="6" name="Rectangle 5"/>
          <p:cNvSpPr/>
          <p:nvPr/>
        </p:nvSpPr>
        <p:spPr>
          <a:xfrm>
            <a:off x="827584" y="2708920"/>
            <a:ext cx="7920880" cy="2677656"/>
          </a:xfrm>
          <a:prstGeom prst="rect">
            <a:avLst/>
          </a:prstGeom>
        </p:spPr>
        <p:txBody>
          <a:bodyPr wrap="square">
            <a:spAutoFit/>
          </a:bodyPr>
          <a:lstStyle/>
          <a:p>
            <a:pPr lvl="0" indent="457200" algn="justLow" rtl="1" eaLnBrk="0" fontAlgn="base" hangingPunct="0">
              <a:spcBef>
                <a:spcPct val="0"/>
              </a:spcBef>
              <a:spcAft>
                <a:spcPct val="0"/>
              </a:spcAft>
              <a:tabLst>
                <a:tab pos="768350" algn="l"/>
                <a:tab pos="2636838" algn="ctr"/>
              </a:tabLst>
            </a:pPr>
            <a:r>
              <a:rPr kumimoji="0" lang="ar-SA"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أهم العوامل التى تسبب </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الصخور:</a:t>
            </a:r>
          </a:p>
          <a:p>
            <a:pPr lvl="0" indent="457200" algn="justLow" rtl="1" eaLnBrk="0" fontAlgn="base" hangingPunct="0">
              <a:spcBef>
                <a:spcPct val="0"/>
              </a:spcBef>
              <a:spcAft>
                <a:spcPct val="0"/>
              </a:spcAft>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الأمطار الغزيرة على شكل سيول مما يترتب علية تشبع هذه المواد بالماء مما يسهل إنزلاقها إلى أسفل حيث تتراكم عند السطح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قد تحدث كوارث وحوادث مروعة نتيجة لهذا الإنزلاق خاصة إذا إنزلقت الكتل الصخرية على الطرق التى نسلكها للوصول إلى المناطق المرتفعة ، ومن الأمثلة على ذلك ما حدث فى الطريق الموصل إلى قمة الهضبة الوسطى بجبل المقطم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 xmlns:p14="http://schemas.microsoft.com/office/powerpoint/2010/main" val="162651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332656"/>
            <a:ext cx="3105337" cy="646331"/>
          </a:xfrm>
          <a:prstGeom prst="rect">
            <a:avLst/>
          </a:prstGeom>
        </p:spPr>
        <p:txBody>
          <a:bodyPr wrap="none">
            <a:spAutoFit/>
          </a:bodyPr>
          <a:lstStyle/>
          <a:p>
            <a:r>
              <a:rPr lang="ar-SA"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الإنهيارات السريعة </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79512" y="1052736"/>
            <a:ext cx="8640960" cy="830997"/>
          </a:xfrm>
          <a:prstGeom prst="rect">
            <a:avLst/>
          </a:prstGeom>
        </p:spPr>
        <p:txBody>
          <a:bodyPr wrap="square">
            <a:spAutoFit/>
          </a:bodyPr>
          <a:lstStyle/>
          <a:p>
            <a:pPr algn="r" rtl="1"/>
            <a:r>
              <a:rPr lang="ar-SA"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هى حركات سريعة الحدوث وتستغرق فترة زمنية طويلة نسبياً عن حركات الإنزلاق </a:t>
            </a:r>
            <a:r>
              <a:rPr lang="ar-SA" sz="2400" b="1" u="sng"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ويرجع حدوثها إلى تشبع المواد الصخرية بكميات كبيرة من المياه </a:t>
            </a:r>
            <a:r>
              <a:rPr lang="ar-EG"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a:t>
            </a:r>
            <a:endParaRPr lang="en-US"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33793" name="Rectangle 1"/>
          <p:cNvSpPr>
            <a:spLocks noChangeArrowheads="1"/>
          </p:cNvSpPr>
          <p:nvPr/>
        </p:nvSpPr>
        <p:spPr bwMode="auto">
          <a:xfrm>
            <a:off x="1763688" y="1988840"/>
            <a:ext cx="549701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إنسياب المواد الطينية   </a:t>
            </a:r>
            <a:r>
              <a:rPr kumimoji="0" lang="en-US"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Mud Flow</a:t>
            </a:r>
            <a:r>
              <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3794" name="Rectangle 2"/>
          <p:cNvSpPr>
            <a:spLocks noChangeArrowheads="1"/>
          </p:cNvSpPr>
          <p:nvPr/>
        </p:nvSpPr>
        <p:spPr bwMode="auto">
          <a:xfrm>
            <a:off x="395536" y="2524254"/>
            <a:ext cx="838842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تسبب هذه الكارثة أضرار جسيمة لسكان الاراضى السهلية المجاورة للكتل الجبلية المرتفعة </a:t>
            </a:r>
            <a:r>
              <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تنشأ هذه الكارثة عن وجود مواد غير متماسكه على أسطح شديدة الانحدار تتميز بخلوها من الغطاءات النباتية </a:t>
            </a:r>
            <a:r>
              <a:rPr kumimoji="0" lang="ar-EG"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مع تعرض هذه المناطق للامطار السيلية فجأه يحدث تدفق طينى على سفوح المرتفعات على شكل مجرى طينى ضيق عميق ذو جوانب قليلة الارتفاع حائطى الشكل ، ويتحرك بسرعة كبيرة نحو اقدام المرتفعات . </a:t>
            </a:r>
            <a:endPar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تشكل الانسيابات الطينية فى الصحارى خطرأ كبيرا على اوجه النشاط البشرى حيث انها تخرج من الاودية دون انذار كاف  وتنتشر على المناطق المأهولة بالسكان </a:t>
            </a:r>
            <a:endPar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40438969-D4AE-4934-A7E1-B5AB2B8D75EC}" type="slidenum">
              <a:rPr lang="en-US" smtClean="0"/>
              <a:pPr/>
              <a:t>9</a:t>
            </a:fld>
            <a:endParaRPr lang="en-US"/>
          </a:p>
        </p:txBody>
      </p:sp>
      <p:sp>
        <p:nvSpPr>
          <p:cNvPr id="7" name="Footer Placeholder 6"/>
          <p:cNvSpPr>
            <a:spLocks noGrp="1"/>
          </p:cNvSpPr>
          <p:nvPr>
            <p:ph type="ftr" sz="quarter" idx="11"/>
          </p:nvPr>
        </p:nvSpPr>
        <p:spPr/>
        <p:txBody>
          <a:bodyPr/>
          <a:lstStyle/>
          <a:p>
            <a:r>
              <a:rPr lang="ar-EG"/>
              <a:t>أ.د./عزة عبدالله</a:t>
            </a:r>
            <a:endParaRPr lang="en-US"/>
          </a:p>
        </p:txBody>
      </p:sp>
    </p:spTree>
    <p:extLst>
      <p:ext uri="{BB962C8B-B14F-4D97-AF65-F5344CB8AC3E}">
        <p14:creationId xmlns="" xmlns:p14="http://schemas.microsoft.com/office/powerpoint/2010/main" val="2885971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1055</Words>
  <Application>Microsoft Office PowerPoint</Application>
  <PresentationFormat>On-screen Show (4:3)</PresentationFormat>
  <Paragraphs>114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adel</cp:lastModifiedBy>
  <cp:revision>30</cp:revision>
  <dcterms:created xsi:type="dcterms:W3CDTF">2020-03-26T13:10:09Z</dcterms:created>
  <dcterms:modified xsi:type="dcterms:W3CDTF">2020-03-28T21:13:41Z</dcterms:modified>
</cp:coreProperties>
</file>